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7"/>
  </p:notesMasterIdLst>
  <p:sldIdLst>
    <p:sldId id="257" r:id="rId3"/>
    <p:sldId id="26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56" r:id="rId12"/>
    <p:sldId id="266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 Sunumu" id="{CDA4ABF8-C6EC-4562-905B-02C6A269E47B}">
          <p14:sldIdLst>
            <p14:sldId id="257"/>
            <p14:sldId id="267"/>
            <p14:sldId id="258"/>
            <p14:sldId id="259"/>
            <p14:sldId id="260"/>
            <p14:sldId id="261"/>
            <p14:sldId id="262"/>
            <p14:sldId id="264"/>
            <p14:sldId id="265"/>
          </p14:sldIdLst>
        </p14:section>
        <p14:section name="Görsel Öğeler" id="{44A231C6-A5A0-446E-B7D2-55C41D8D830C}">
          <p14:sldIdLst>
            <p14:sldId id="256"/>
            <p14:sldId id="266"/>
            <p14:sldId id="269"/>
            <p14:sldId id="26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71E3"/>
    <a:srgbClr val="000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D0A85-6063-46CF-A765-951E16698353}" type="datetimeFigureOut">
              <a:rPr lang="tr-TR" smtClean="0"/>
              <a:t>13.05.2025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7A06-F296-4D52-8E78-35ABB11801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082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7A06-F296-4D52-8E78-35ABB118017B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9247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7A06-F296-4D52-8E78-35ABB118017B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668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7A06-F296-4D52-8E78-35ABB118017B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696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edia1">
            <a:hlinkClick r:id="" action="ppaction://media"/>
            <a:extLst>
              <a:ext uri="{FF2B5EF4-FFF2-40B4-BE49-F238E27FC236}">
                <a16:creationId xmlns:a16="http://schemas.microsoft.com/office/drawing/2014/main" id="{4B08807A-1702-AA53-BCB5-DABBB47EE43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210719-5EBA-DCFF-DBFB-7CB763BA705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B42">
                  <a:alpha val="97000"/>
                </a:srgbClr>
              </a:gs>
              <a:gs pos="100000">
                <a:srgbClr val="000B42">
                  <a:alpha val="48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Calibri" panose="020F0502020204030204" pitchFamily="34" charset="0"/>
            </a:endParaRPr>
          </a:p>
        </p:txBody>
      </p:sp>
      <p:sp>
        <p:nvSpPr>
          <p:cNvPr id="2" name="hrSlideMaster.Custom LayoutHeader">
            <a:extLst>
              <a:ext uri="{FF2B5EF4-FFF2-40B4-BE49-F238E27FC236}">
                <a16:creationId xmlns:a16="http://schemas.microsoft.com/office/drawing/2014/main" id="{C5BCFBEE-3E9E-4DD8-9118-F7A7F292729A}"/>
              </a:ext>
            </a:extLst>
          </p:cNvPr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28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ar2">
            <a:hlinkClick r:id="" action="ppaction://media"/>
            <a:extLst>
              <a:ext uri="{FF2B5EF4-FFF2-40B4-BE49-F238E27FC236}">
                <a16:creationId xmlns:a16="http://schemas.microsoft.com/office/drawing/2014/main" id="{A38D5115-8968-6CE5-66D4-7177EC55883E}"/>
              </a:ext>
            </a:extLst>
          </p:cNvPr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5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7351AB-2722-0DBD-39C3-90FD0550A4C0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35000"/>
          </a:xfrm>
          <a:prstGeom prst="rect">
            <a:avLst/>
          </a:prstGeom>
          <a:gradFill flip="none" rotWithShape="1">
            <a:gsLst>
              <a:gs pos="53200">
                <a:srgbClr val="000B42">
                  <a:alpha val="58000"/>
                </a:srgbClr>
              </a:gs>
              <a:gs pos="0">
                <a:srgbClr val="000B42">
                  <a:alpha val="83000"/>
                </a:srgbClr>
              </a:gs>
              <a:gs pos="100000">
                <a:srgbClr val="000B42">
                  <a:alpha val="5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atin typeface="Calibri" panose="020F0502020204030204" pitchFamily="34" charset="0"/>
            </a:endParaRPr>
          </a:p>
        </p:txBody>
      </p:sp>
      <p:pic>
        <p:nvPicPr>
          <p:cNvPr id="16" name="Picture 15" descr="A yellow circle with black lines and dots&#10;&#10;AI-generated content may be incorrect.">
            <a:extLst>
              <a:ext uri="{FF2B5EF4-FFF2-40B4-BE49-F238E27FC236}">
                <a16:creationId xmlns:a16="http://schemas.microsoft.com/office/drawing/2014/main" id="{03E7AF06-9F79-5C47-7266-5417C529EE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8" y="107131"/>
            <a:ext cx="378181" cy="3840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850854-ABB3-EAC0-C573-9F2418F3DF5E}"/>
              </a:ext>
            </a:extLst>
          </p:cNvPr>
          <p:cNvSpPr txBox="1"/>
          <p:nvPr userDrawn="1"/>
        </p:nvSpPr>
        <p:spPr>
          <a:xfrm>
            <a:off x="9159240" y="160656"/>
            <a:ext cx="2948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r-TR" sz="1200">
                <a:solidFill>
                  <a:schemeClr val="bg1"/>
                </a:solidFill>
                <a:latin typeface="Calibri" panose="020F0502020204030204" pitchFamily="34" charset="0"/>
              </a:rPr>
              <a:t>Turkcell Yarının Teknoloji Liderleri</a:t>
            </a:r>
          </a:p>
        </p:txBody>
      </p:sp>
      <p:grpSp>
        <p:nvGrpSpPr>
          <p:cNvPr id="18" name="Graphic 5">
            <a:extLst>
              <a:ext uri="{FF2B5EF4-FFF2-40B4-BE49-F238E27FC236}">
                <a16:creationId xmlns:a16="http://schemas.microsoft.com/office/drawing/2014/main" id="{8DBB251E-2625-ED9D-D107-24283148F38A}"/>
              </a:ext>
            </a:extLst>
          </p:cNvPr>
          <p:cNvGrpSpPr/>
          <p:nvPr userDrawn="1"/>
        </p:nvGrpSpPr>
        <p:grpSpPr>
          <a:xfrm>
            <a:off x="9254044" y="84271"/>
            <a:ext cx="458601" cy="429769"/>
            <a:chOff x="5310188" y="1300751"/>
            <a:chExt cx="1728692" cy="1620012"/>
          </a:xfrm>
          <a:effectLst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53190D-A5AE-2788-4F29-9CC0F0C71023}"/>
                </a:ext>
              </a:extLst>
            </p:cNvPr>
            <p:cNvSpPr/>
            <p:nvPr/>
          </p:nvSpPr>
          <p:spPr>
            <a:xfrm>
              <a:off x="5310188" y="1300751"/>
              <a:ext cx="1728692" cy="1620012"/>
            </a:xfrm>
            <a:custGeom>
              <a:avLst/>
              <a:gdLst>
                <a:gd name="connsiteX0" fmla="*/ 963454 w 1728692"/>
                <a:gd name="connsiteY0" fmla="*/ 496729 h 1620012"/>
                <a:gd name="connsiteX1" fmla="*/ 991838 w 1728692"/>
                <a:gd name="connsiteY1" fmla="*/ 468344 h 1620012"/>
                <a:gd name="connsiteX2" fmla="*/ 1020223 w 1728692"/>
                <a:gd name="connsiteY2" fmla="*/ 496729 h 1620012"/>
                <a:gd name="connsiteX3" fmla="*/ 1016699 w 1728692"/>
                <a:gd name="connsiteY3" fmla="*/ 510159 h 1620012"/>
                <a:gd name="connsiteX4" fmla="*/ 1063847 w 1728692"/>
                <a:gd name="connsiteY4" fmla="*/ 555784 h 1620012"/>
                <a:gd name="connsiteX5" fmla="*/ 1065181 w 1728692"/>
                <a:gd name="connsiteY5" fmla="*/ 565309 h 1620012"/>
                <a:gd name="connsiteX6" fmla="*/ 1005269 w 1728692"/>
                <a:gd name="connsiteY6" fmla="*/ 749808 h 1620012"/>
                <a:gd name="connsiteX7" fmla="*/ 994886 w 1728692"/>
                <a:gd name="connsiteY7" fmla="*/ 731139 h 1620012"/>
                <a:gd name="connsiteX8" fmla="*/ 1049369 w 1728692"/>
                <a:gd name="connsiteY8" fmla="*/ 563499 h 1620012"/>
                <a:gd name="connsiteX9" fmla="*/ 1005745 w 1728692"/>
                <a:gd name="connsiteY9" fmla="*/ 521399 h 1620012"/>
                <a:gd name="connsiteX10" fmla="*/ 991743 w 1728692"/>
                <a:gd name="connsiteY10" fmla="*/ 525209 h 1620012"/>
                <a:gd name="connsiteX11" fmla="*/ 963359 w 1728692"/>
                <a:gd name="connsiteY11" fmla="*/ 496824 h 1620012"/>
                <a:gd name="connsiteX12" fmla="*/ 904589 w 1728692"/>
                <a:gd name="connsiteY12" fmla="*/ 352425 h 1620012"/>
                <a:gd name="connsiteX13" fmla="*/ 919544 w 1728692"/>
                <a:gd name="connsiteY13" fmla="*/ 377285 h 1620012"/>
                <a:gd name="connsiteX14" fmla="*/ 874014 w 1728692"/>
                <a:gd name="connsiteY14" fmla="*/ 517303 h 1620012"/>
                <a:gd name="connsiteX15" fmla="*/ 876586 w 1728692"/>
                <a:gd name="connsiteY15" fmla="*/ 525780 h 1620012"/>
                <a:gd name="connsiteX16" fmla="*/ 946404 w 1728692"/>
                <a:gd name="connsiteY16" fmla="*/ 592836 h 1620012"/>
                <a:gd name="connsiteX17" fmla="*/ 923544 w 1728692"/>
                <a:gd name="connsiteY17" fmla="*/ 663131 h 1620012"/>
                <a:gd name="connsiteX18" fmla="*/ 937260 w 1728692"/>
                <a:gd name="connsiteY18" fmla="*/ 671513 h 1620012"/>
                <a:gd name="connsiteX19" fmla="*/ 962406 w 1728692"/>
                <a:gd name="connsiteY19" fmla="*/ 594074 h 1620012"/>
                <a:gd name="connsiteX20" fmla="*/ 960882 w 1728692"/>
                <a:gd name="connsiteY20" fmla="*/ 585121 h 1620012"/>
                <a:gd name="connsiteX21" fmla="*/ 960882 w 1728692"/>
                <a:gd name="connsiteY21" fmla="*/ 585121 h 1620012"/>
                <a:gd name="connsiteX22" fmla="*/ 960882 w 1728692"/>
                <a:gd name="connsiteY22" fmla="*/ 585121 h 1620012"/>
                <a:gd name="connsiteX23" fmla="*/ 960882 w 1728692"/>
                <a:gd name="connsiteY23" fmla="*/ 585026 h 1620012"/>
                <a:gd name="connsiteX24" fmla="*/ 960787 w 1728692"/>
                <a:gd name="connsiteY24" fmla="*/ 584930 h 1620012"/>
                <a:gd name="connsiteX25" fmla="*/ 890492 w 1728692"/>
                <a:gd name="connsiteY25" fmla="*/ 517398 h 1620012"/>
                <a:gd name="connsiteX26" fmla="*/ 934879 w 1728692"/>
                <a:gd name="connsiteY26" fmla="*/ 380714 h 1620012"/>
                <a:gd name="connsiteX27" fmla="*/ 961454 w 1728692"/>
                <a:gd name="connsiteY27" fmla="*/ 352520 h 1620012"/>
                <a:gd name="connsiteX28" fmla="*/ 933069 w 1728692"/>
                <a:gd name="connsiteY28" fmla="*/ 324136 h 1620012"/>
                <a:gd name="connsiteX29" fmla="*/ 904685 w 1728692"/>
                <a:gd name="connsiteY29" fmla="*/ 352520 h 1620012"/>
                <a:gd name="connsiteX30" fmla="*/ 729996 w 1728692"/>
                <a:gd name="connsiteY30" fmla="*/ 1007269 h 1620012"/>
                <a:gd name="connsiteX31" fmla="*/ 716375 w 1728692"/>
                <a:gd name="connsiteY31" fmla="*/ 998792 h 1620012"/>
                <a:gd name="connsiteX32" fmla="*/ 670084 w 1728692"/>
                <a:gd name="connsiteY32" fmla="*/ 1141286 h 1620012"/>
                <a:gd name="connsiteX33" fmla="*/ 669988 w 1728692"/>
                <a:gd name="connsiteY33" fmla="*/ 1142524 h 1620012"/>
                <a:gd name="connsiteX34" fmla="*/ 669703 w 1728692"/>
                <a:gd name="connsiteY34" fmla="*/ 1143667 h 1620012"/>
                <a:gd name="connsiteX35" fmla="*/ 669703 w 1728692"/>
                <a:gd name="connsiteY35" fmla="*/ 1181576 h 1620012"/>
                <a:gd name="connsiteX36" fmla="*/ 649319 w 1728692"/>
                <a:gd name="connsiteY36" fmla="*/ 1208723 h 1620012"/>
                <a:gd name="connsiteX37" fmla="*/ 649319 w 1728692"/>
                <a:gd name="connsiteY37" fmla="*/ 1209389 h 1620012"/>
                <a:gd name="connsiteX38" fmla="*/ 677609 w 1728692"/>
                <a:gd name="connsiteY38" fmla="*/ 1237107 h 1620012"/>
                <a:gd name="connsiteX39" fmla="*/ 705993 w 1728692"/>
                <a:gd name="connsiteY39" fmla="*/ 1208723 h 1620012"/>
                <a:gd name="connsiteX40" fmla="*/ 685133 w 1728692"/>
                <a:gd name="connsiteY40" fmla="*/ 1181481 h 1620012"/>
                <a:gd name="connsiteX41" fmla="*/ 685133 w 1728692"/>
                <a:gd name="connsiteY41" fmla="*/ 1145000 h 1620012"/>
                <a:gd name="connsiteX42" fmla="*/ 729901 w 1728692"/>
                <a:gd name="connsiteY42" fmla="*/ 1007364 h 1620012"/>
                <a:gd name="connsiteX43" fmla="*/ 850392 w 1728692"/>
                <a:gd name="connsiteY43" fmla="*/ 636651 h 1620012"/>
                <a:gd name="connsiteX44" fmla="*/ 849154 w 1728692"/>
                <a:gd name="connsiteY44" fmla="*/ 627221 h 1620012"/>
                <a:gd name="connsiteX45" fmla="*/ 783527 w 1728692"/>
                <a:gd name="connsiteY45" fmla="*/ 561594 h 1620012"/>
                <a:gd name="connsiteX46" fmla="*/ 782860 w 1728692"/>
                <a:gd name="connsiteY46" fmla="*/ 561213 h 1620012"/>
                <a:gd name="connsiteX47" fmla="*/ 905447 w 1728692"/>
                <a:gd name="connsiteY47" fmla="*/ 186214 h 1620012"/>
                <a:gd name="connsiteX48" fmla="*/ 932117 w 1728692"/>
                <a:gd name="connsiteY48" fmla="*/ 158020 h 1620012"/>
                <a:gd name="connsiteX49" fmla="*/ 903732 w 1728692"/>
                <a:gd name="connsiteY49" fmla="*/ 129635 h 1620012"/>
                <a:gd name="connsiteX50" fmla="*/ 875348 w 1728692"/>
                <a:gd name="connsiteY50" fmla="*/ 158020 h 1620012"/>
                <a:gd name="connsiteX51" fmla="*/ 890207 w 1728692"/>
                <a:gd name="connsiteY51" fmla="*/ 182785 h 1620012"/>
                <a:gd name="connsiteX52" fmla="*/ 733615 w 1728692"/>
                <a:gd name="connsiteY52" fmla="*/ 661892 h 1620012"/>
                <a:gd name="connsiteX53" fmla="*/ 753047 w 1728692"/>
                <a:gd name="connsiteY53" fmla="*/ 652748 h 1620012"/>
                <a:gd name="connsiteX54" fmla="*/ 777526 w 1728692"/>
                <a:gd name="connsiteY54" fmla="*/ 577691 h 1620012"/>
                <a:gd name="connsiteX55" fmla="*/ 834676 w 1728692"/>
                <a:gd name="connsiteY55" fmla="*/ 634841 h 1620012"/>
                <a:gd name="connsiteX56" fmla="*/ 850487 w 1728692"/>
                <a:gd name="connsiteY56" fmla="*/ 636746 h 1620012"/>
                <a:gd name="connsiteX57" fmla="*/ 1103948 w 1728692"/>
                <a:gd name="connsiteY57" fmla="*/ 983171 h 1620012"/>
                <a:gd name="connsiteX58" fmla="*/ 1102900 w 1728692"/>
                <a:gd name="connsiteY58" fmla="*/ 984314 h 1620012"/>
                <a:gd name="connsiteX59" fmla="*/ 1102138 w 1728692"/>
                <a:gd name="connsiteY59" fmla="*/ 985647 h 1620012"/>
                <a:gd name="connsiteX60" fmla="*/ 1101757 w 1728692"/>
                <a:gd name="connsiteY60" fmla="*/ 986314 h 1620012"/>
                <a:gd name="connsiteX61" fmla="*/ 1096137 w 1728692"/>
                <a:gd name="connsiteY61" fmla="*/ 1003364 h 1620012"/>
                <a:gd name="connsiteX62" fmla="*/ 1096137 w 1728692"/>
                <a:gd name="connsiteY62" fmla="*/ 1003745 h 1620012"/>
                <a:gd name="connsiteX63" fmla="*/ 1095947 w 1728692"/>
                <a:gd name="connsiteY63" fmla="*/ 1005364 h 1620012"/>
                <a:gd name="connsiteX64" fmla="*/ 1095947 w 1728692"/>
                <a:gd name="connsiteY64" fmla="*/ 1006697 h 1620012"/>
                <a:gd name="connsiteX65" fmla="*/ 1096328 w 1728692"/>
                <a:gd name="connsiteY65" fmla="*/ 1008126 h 1620012"/>
                <a:gd name="connsiteX66" fmla="*/ 1096804 w 1728692"/>
                <a:gd name="connsiteY66" fmla="*/ 1009460 h 1620012"/>
                <a:gd name="connsiteX67" fmla="*/ 1097661 w 1728692"/>
                <a:gd name="connsiteY67" fmla="*/ 1010602 h 1620012"/>
                <a:gd name="connsiteX68" fmla="*/ 1098804 w 1728692"/>
                <a:gd name="connsiteY68" fmla="*/ 1011746 h 1620012"/>
                <a:gd name="connsiteX69" fmla="*/ 1099090 w 1728692"/>
                <a:gd name="connsiteY69" fmla="*/ 1012031 h 1620012"/>
                <a:gd name="connsiteX70" fmla="*/ 1195864 w 1728692"/>
                <a:gd name="connsiteY70" fmla="*/ 1081754 h 1620012"/>
                <a:gd name="connsiteX71" fmla="*/ 1194816 w 1728692"/>
                <a:gd name="connsiteY71" fmla="*/ 1089089 h 1620012"/>
                <a:gd name="connsiteX72" fmla="*/ 1223201 w 1728692"/>
                <a:gd name="connsiteY72" fmla="*/ 1117473 h 1620012"/>
                <a:gd name="connsiteX73" fmla="*/ 1251585 w 1728692"/>
                <a:gd name="connsiteY73" fmla="*/ 1089089 h 1620012"/>
                <a:gd name="connsiteX74" fmla="*/ 1223201 w 1728692"/>
                <a:gd name="connsiteY74" fmla="*/ 1060704 h 1620012"/>
                <a:gd name="connsiteX75" fmla="*/ 1203960 w 1728692"/>
                <a:gd name="connsiteY75" fmla="*/ 1068324 h 1620012"/>
                <a:gd name="connsiteX76" fmla="*/ 1112901 w 1728692"/>
                <a:gd name="connsiteY76" fmla="*/ 1002697 h 1620012"/>
                <a:gd name="connsiteX77" fmla="*/ 1115949 w 1728692"/>
                <a:gd name="connsiteY77" fmla="*/ 993458 h 1620012"/>
                <a:gd name="connsiteX78" fmla="*/ 1258443 w 1728692"/>
                <a:gd name="connsiteY78" fmla="*/ 888968 h 1620012"/>
                <a:gd name="connsiteX79" fmla="*/ 1275493 w 1728692"/>
                <a:gd name="connsiteY79" fmla="*/ 894779 h 1620012"/>
                <a:gd name="connsiteX80" fmla="*/ 1286732 w 1728692"/>
                <a:gd name="connsiteY80" fmla="*/ 892397 h 1620012"/>
                <a:gd name="connsiteX81" fmla="*/ 1304354 w 1728692"/>
                <a:gd name="connsiteY81" fmla="*/ 866299 h 1620012"/>
                <a:gd name="connsiteX82" fmla="*/ 1286732 w 1728692"/>
                <a:gd name="connsiteY82" fmla="*/ 840200 h 1620012"/>
                <a:gd name="connsiteX83" fmla="*/ 1275493 w 1728692"/>
                <a:gd name="connsiteY83" fmla="*/ 837819 h 1620012"/>
                <a:gd name="connsiteX84" fmla="*/ 1247108 w 1728692"/>
                <a:gd name="connsiteY84" fmla="*/ 866204 h 1620012"/>
                <a:gd name="connsiteX85" fmla="*/ 1249109 w 1728692"/>
                <a:gd name="connsiteY85" fmla="*/ 876395 h 1620012"/>
                <a:gd name="connsiteX86" fmla="*/ 1104805 w 1728692"/>
                <a:gd name="connsiteY86" fmla="*/ 982123 h 1620012"/>
                <a:gd name="connsiteX87" fmla="*/ 1104233 w 1728692"/>
                <a:gd name="connsiteY87" fmla="*/ 982694 h 1620012"/>
                <a:gd name="connsiteX88" fmla="*/ 1332357 w 1728692"/>
                <a:gd name="connsiteY88" fmla="*/ 1443228 h 1620012"/>
                <a:gd name="connsiteX89" fmla="*/ 1360742 w 1728692"/>
                <a:gd name="connsiteY89" fmla="*/ 1414844 h 1620012"/>
                <a:gd name="connsiteX90" fmla="*/ 1332357 w 1728692"/>
                <a:gd name="connsiteY90" fmla="*/ 1386459 h 1620012"/>
                <a:gd name="connsiteX91" fmla="*/ 1314069 w 1728692"/>
                <a:gd name="connsiteY91" fmla="*/ 1393222 h 1620012"/>
                <a:gd name="connsiteX92" fmla="*/ 1243013 w 1728692"/>
                <a:gd name="connsiteY92" fmla="*/ 1342073 h 1620012"/>
                <a:gd name="connsiteX93" fmla="*/ 1243013 w 1728692"/>
                <a:gd name="connsiteY93" fmla="*/ 1241298 h 1620012"/>
                <a:gd name="connsiteX94" fmla="*/ 1242917 w 1728692"/>
                <a:gd name="connsiteY94" fmla="*/ 1241298 h 1620012"/>
                <a:gd name="connsiteX95" fmla="*/ 1239869 w 1728692"/>
                <a:gd name="connsiteY95" fmla="*/ 1235012 h 1620012"/>
                <a:gd name="connsiteX96" fmla="*/ 1109948 w 1728692"/>
                <a:gd name="connsiteY96" fmla="*/ 1140619 h 1620012"/>
                <a:gd name="connsiteX97" fmla="*/ 1112234 w 1728692"/>
                <a:gd name="connsiteY97" fmla="*/ 1129475 h 1620012"/>
                <a:gd name="connsiteX98" fmla="*/ 1112234 w 1728692"/>
                <a:gd name="connsiteY98" fmla="*/ 1128808 h 1620012"/>
                <a:gd name="connsiteX99" fmla="*/ 1083945 w 1728692"/>
                <a:gd name="connsiteY99" fmla="*/ 1101090 h 1620012"/>
                <a:gd name="connsiteX100" fmla="*/ 1055561 w 1728692"/>
                <a:gd name="connsiteY100" fmla="*/ 1129475 h 1620012"/>
                <a:gd name="connsiteX101" fmla="*/ 1083945 w 1728692"/>
                <a:gd name="connsiteY101" fmla="*/ 1157859 h 1620012"/>
                <a:gd name="connsiteX102" fmla="*/ 1100138 w 1728692"/>
                <a:gd name="connsiteY102" fmla="*/ 1152716 h 1620012"/>
                <a:gd name="connsiteX103" fmla="*/ 1227582 w 1728692"/>
                <a:gd name="connsiteY103" fmla="*/ 1245299 h 1620012"/>
                <a:gd name="connsiteX104" fmla="*/ 1227582 w 1728692"/>
                <a:gd name="connsiteY104" fmla="*/ 1346073 h 1620012"/>
                <a:gd name="connsiteX105" fmla="*/ 1227677 w 1728692"/>
                <a:gd name="connsiteY105" fmla="*/ 1346073 h 1620012"/>
                <a:gd name="connsiteX106" fmla="*/ 1230821 w 1728692"/>
                <a:gd name="connsiteY106" fmla="*/ 1352455 h 1620012"/>
                <a:gd name="connsiteX107" fmla="*/ 1305497 w 1728692"/>
                <a:gd name="connsiteY107" fmla="*/ 1406271 h 1620012"/>
                <a:gd name="connsiteX108" fmla="*/ 1303973 w 1728692"/>
                <a:gd name="connsiteY108" fmla="*/ 1414844 h 1620012"/>
                <a:gd name="connsiteX109" fmla="*/ 1332357 w 1728692"/>
                <a:gd name="connsiteY109" fmla="*/ 1443228 h 1620012"/>
                <a:gd name="connsiteX110" fmla="*/ 901541 w 1728692"/>
                <a:gd name="connsiteY110" fmla="*/ 1018604 h 1620012"/>
                <a:gd name="connsiteX111" fmla="*/ 889445 w 1728692"/>
                <a:gd name="connsiteY111" fmla="*/ 1055942 h 1620012"/>
                <a:gd name="connsiteX112" fmla="*/ 885920 w 1728692"/>
                <a:gd name="connsiteY112" fmla="*/ 1055561 h 1620012"/>
                <a:gd name="connsiteX113" fmla="*/ 857536 w 1728692"/>
                <a:gd name="connsiteY113" fmla="*/ 1083945 h 1620012"/>
                <a:gd name="connsiteX114" fmla="*/ 885920 w 1728692"/>
                <a:gd name="connsiteY114" fmla="*/ 1112330 h 1620012"/>
                <a:gd name="connsiteX115" fmla="*/ 914305 w 1728692"/>
                <a:gd name="connsiteY115" fmla="*/ 1083945 h 1620012"/>
                <a:gd name="connsiteX116" fmla="*/ 903827 w 1728692"/>
                <a:gd name="connsiteY116" fmla="*/ 1062133 h 1620012"/>
                <a:gd name="connsiteX117" fmla="*/ 920877 w 1728692"/>
                <a:gd name="connsiteY117" fmla="*/ 1009555 h 1620012"/>
                <a:gd name="connsiteX118" fmla="*/ 901541 w 1728692"/>
                <a:gd name="connsiteY118" fmla="*/ 1018604 h 1620012"/>
                <a:gd name="connsiteX119" fmla="*/ 952595 w 1728692"/>
                <a:gd name="connsiteY119" fmla="*/ 1151192 h 1620012"/>
                <a:gd name="connsiteX120" fmla="*/ 952405 w 1728692"/>
                <a:gd name="connsiteY120" fmla="*/ 1152811 h 1620012"/>
                <a:gd name="connsiteX121" fmla="*/ 952405 w 1728692"/>
                <a:gd name="connsiteY121" fmla="*/ 1154144 h 1620012"/>
                <a:gd name="connsiteX122" fmla="*/ 952786 w 1728692"/>
                <a:gd name="connsiteY122" fmla="*/ 1155573 h 1620012"/>
                <a:gd name="connsiteX123" fmla="*/ 953262 w 1728692"/>
                <a:gd name="connsiteY123" fmla="*/ 1156907 h 1620012"/>
                <a:gd name="connsiteX124" fmla="*/ 954119 w 1728692"/>
                <a:gd name="connsiteY124" fmla="*/ 1157954 h 1620012"/>
                <a:gd name="connsiteX125" fmla="*/ 955262 w 1728692"/>
                <a:gd name="connsiteY125" fmla="*/ 1159193 h 1620012"/>
                <a:gd name="connsiteX126" fmla="*/ 955453 w 1728692"/>
                <a:gd name="connsiteY126" fmla="*/ 1159478 h 1620012"/>
                <a:gd name="connsiteX127" fmla="*/ 1104519 w 1728692"/>
                <a:gd name="connsiteY127" fmla="*/ 1267778 h 1620012"/>
                <a:gd name="connsiteX128" fmla="*/ 1102900 w 1728692"/>
                <a:gd name="connsiteY128" fmla="*/ 1277017 h 1620012"/>
                <a:gd name="connsiteX129" fmla="*/ 1131284 w 1728692"/>
                <a:gd name="connsiteY129" fmla="*/ 1305401 h 1620012"/>
                <a:gd name="connsiteX130" fmla="*/ 1159669 w 1728692"/>
                <a:gd name="connsiteY130" fmla="*/ 1277017 h 1620012"/>
                <a:gd name="connsiteX131" fmla="*/ 1131284 w 1728692"/>
                <a:gd name="connsiteY131" fmla="*/ 1248632 h 1620012"/>
                <a:gd name="connsiteX132" fmla="*/ 1113473 w 1728692"/>
                <a:gd name="connsiteY132" fmla="*/ 1255014 h 1620012"/>
                <a:gd name="connsiteX133" fmla="*/ 969169 w 1728692"/>
                <a:gd name="connsiteY133" fmla="*/ 1150144 h 1620012"/>
                <a:gd name="connsiteX134" fmla="*/ 1114711 w 1728692"/>
                <a:gd name="connsiteY134" fmla="*/ 702945 h 1620012"/>
                <a:gd name="connsiteX135" fmla="*/ 1376648 w 1728692"/>
                <a:gd name="connsiteY135" fmla="*/ 702945 h 1620012"/>
                <a:gd name="connsiteX136" fmla="*/ 1403795 w 1728692"/>
                <a:gd name="connsiteY136" fmla="*/ 723519 h 1620012"/>
                <a:gd name="connsiteX137" fmla="*/ 1410176 w 1728692"/>
                <a:gd name="connsiteY137" fmla="*/ 722757 h 1620012"/>
                <a:gd name="connsiteX138" fmla="*/ 1432941 w 1728692"/>
                <a:gd name="connsiteY138" fmla="*/ 695135 h 1620012"/>
                <a:gd name="connsiteX139" fmla="*/ 1410176 w 1728692"/>
                <a:gd name="connsiteY139" fmla="*/ 667512 h 1620012"/>
                <a:gd name="connsiteX140" fmla="*/ 1403795 w 1728692"/>
                <a:gd name="connsiteY140" fmla="*/ 666750 h 1620012"/>
                <a:gd name="connsiteX141" fmla="*/ 1376648 w 1728692"/>
                <a:gd name="connsiteY141" fmla="*/ 687324 h 1620012"/>
                <a:gd name="connsiteX142" fmla="*/ 1108996 w 1728692"/>
                <a:gd name="connsiteY142" fmla="*/ 687324 h 1620012"/>
                <a:gd name="connsiteX143" fmla="*/ 1108615 w 1728692"/>
                <a:gd name="connsiteY143" fmla="*/ 687324 h 1620012"/>
                <a:gd name="connsiteX144" fmla="*/ 1107091 w 1728692"/>
                <a:gd name="connsiteY144" fmla="*/ 687610 h 1620012"/>
                <a:gd name="connsiteX145" fmla="*/ 1105662 w 1728692"/>
                <a:gd name="connsiteY145" fmla="*/ 687991 h 1620012"/>
                <a:gd name="connsiteX146" fmla="*/ 1104519 w 1728692"/>
                <a:gd name="connsiteY146" fmla="*/ 688753 h 1620012"/>
                <a:gd name="connsiteX147" fmla="*/ 1103281 w 1728692"/>
                <a:gd name="connsiteY147" fmla="*/ 689705 h 1620012"/>
                <a:gd name="connsiteX148" fmla="*/ 1102519 w 1728692"/>
                <a:gd name="connsiteY148" fmla="*/ 690848 h 1620012"/>
                <a:gd name="connsiteX149" fmla="*/ 1101757 w 1728692"/>
                <a:gd name="connsiteY149" fmla="*/ 692277 h 1620012"/>
                <a:gd name="connsiteX150" fmla="*/ 1101566 w 1728692"/>
                <a:gd name="connsiteY150" fmla="*/ 692563 h 1620012"/>
                <a:gd name="connsiteX151" fmla="*/ 952595 w 1728692"/>
                <a:gd name="connsiteY151" fmla="*/ 1150525 h 1620012"/>
                <a:gd name="connsiteX152" fmla="*/ 952595 w 1728692"/>
                <a:gd name="connsiteY152" fmla="*/ 1150906 h 1620012"/>
                <a:gd name="connsiteX153" fmla="*/ 803815 w 1728692"/>
                <a:gd name="connsiteY153" fmla="*/ 1031653 h 1620012"/>
                <a:gd name="connsiteX154" fmla="*/ 768096 w 1728692"/>
                <a:gd name="connsiteY154" fmla="*/ 1141571 h 1620012"/>
                <a:gd name="connsiteX155" fmla="*/ 768001 w 1728692"/>
                <a:gd name="connsiteY155" fmla="*/ 1142810 h 1620012"/>
                <a:gd name="connsiteX156" fmla="*/ 767715 w 1728692"/>
                <a:gd name="connsiteY156" fmla="*/ 1144048 h 1620012"/>
                <a:gd name="connsiteX157" fmla="*/ 767715 w 1728692"/>
                <a:gd name="connsiteY157" fmla="*/ 1263015 h 1620012"/>
                <a:gd name="connsiteX158" fmla="*/ 522637 w 1728692"/>
                <a:gd name="connsiteY158" fmla="*/ 1441323 h 1620012"/>
                <a:gd name="connsiteX159" fmla="*/ 504539 w 1728692"/>
                <a:gd name="connsiteY159" fmla="*/ 1434656 h 1620012"/>
                <a:gd name="connsiteX160" fmla="*/ 476155 w 1728692"/>
                <a:gd name="connsiteY160" fmla="*/ 1463040 h 1620012"/>
                <a:gd name="connsiteX161" fmla="*/ 504539 w 1728692"/>
                <a:gd name="connsiteY161" fmla="*/ 1491425 h 1620012"/>
                <a:gd name="connsiteX162" fmla="*/ 532924 w 1728692"/>
                <a:gd name="connsiteY162" fmla="*/ 1463040 h 1620012"/>
                <a:gd name="connsiteX163" fmla="*/ 531400 w 1728692"/>
                <a:gd name="connsiteY163" fmla="*/ 1454182 h 1620012"/>
                <a:gd name="connsiteX164" fmla="*/ 780098 w 1728692"/>
                <a:gd name="connsiteY164" fmla="*/ 1273302 h 1620012"/>
                <a:gd name="connsiteX165" fmla="*/ 780479 w 1728692"/>
                <a:gd name="connsiteY165" fmla="*/ 1272826 h 1620012"/>
                <a:gd name="connsiteX166" fmla="*/ 781526 w 1728692"/>
                <a:gd name="connsiteY166" fmla="*/ 1271683 h 1620012"/>
                <a:gd name="connsiteX167" fmla="*/ 782288 w 1728692"/>
                <a:gd name="connsiteY167" fmla="*/ 1270445 h 1620012"/>
                <a:gd name="connsiteX168" fmla="*/ 782765 w 1728692"/>
                <a:gd name="connsiteY168" fmla="*/ 1269111 h 1620012"/>
                <a:gd name="connsiteX169" fmla="*/ 783050 w 1728692"/>
                <a:gd name="connsiteY169" fmla="*/ 1267587 h 1620012"/>
                <a:gd name="connsiteX170" fmla="*/ 783146 w 1728692"/>
                <a:gd name="connsiteY170" fmla="*/ 1267016 h 1620012"/>
                <a:gd name="connsiteX171" fmla="*/ 783146 w 1728692"/>
                <a:gd name="connsiteY171" fmla="*/ 1145381 h 1620012"/>
                <a:gd name="connsiteX172" fmla="*/ 819626 w 1728692"/>
                <a:gd name="connsiteY172" fmla="*/ 1033082 h 1620012"/>
                <a:gd name="connsiteX173" fmla="*/ 803624 w 1728692"/>
                <a:gd name="connsiteY173" fmla="*/ 1031843 h 1620012"/>
                <a:gd name="connsiteX174" fmla="*/ 1562481 w 1728692"/>
                <a:gd name="connsiteY174" fmla="*/ 667036 h 1620012"/>
                <a:gd name="connsiteX175" fmla="*/ 1534287 w 1728692"/>
                <a:gd name="connsiteY175" fmla="*/ 695230 h 1620012"/>
                <a:gd name="connsiteX176" fmla="*/ 1534287 w 1728692"/>
                <a:gd name="connsiteY176" fmla="*/ 695897 h 1620012"/>
                <a:gd name="connsiteX177" fmla="*/ 1534287 w 1728692"/>
                <a:gd name="connsiteY177" fmla="*/ 696563 h 1620012"/>
                <a:gd name="connsiteX178" fmla="*/ 1535716 w 1728692"/>
                <a:gd name="connsiteY178" fmla="*/ 705041 h 1620012"/>
                <a:gd name="connsiteX179" fmla="*/ 1451420 w 1728692"/>
                <a:gd name="connsiteY179" fmla="*/ 766191 h 1620012"/>
                <a:gd name="connsiteX180" fmla="*/ 1182910 w 1728692"/>
                <a:gd name="connsiteY180" fmla="*/ 766191 h 1620012"/>
                <a:gd name="connsiteX181" fmla="*/ 1182624 w 1728692"/>
                <a:gd name="connsiteY181" fmla="*/ 766191 h 1620012"/>
                <a:gd name="connsiteX182" fmla="*/ 1180814 w 1728692"/>
                <a:gd name="connsiteY182" fmla="*/ 766572 h 1620012"/>
                <a:gd name="connsiteX183" fmla="*/ 1179671 w 1728692"/>
                <a:gd name="connsiteY183" fmla="*/ 766858 h 1620012"/>
                <a:gd name="connsiteX184" fmla="*/ 1178147 w 1728692"/>
                <a:gd name="connsiteY184" fmla="*/ 767906 h 1620012"/>
                <a:gd name="connsiteX185" fmla="*/ 1177290 w 1728692"/>
                <a:gd name="connsiteY185" fmla="*/ 768572 h 1620012"/>
                <a:gd name="connsiteX186" fmla="*/ 1176338 w 1728692"/>
                <a:gd name="connsiteY186" fmla="*/ 770001 h 1620012"/>
                <a:gd name="connsiteX187" fmla="*/ 1175766 w 1728692"/>
                <a:gd name="connsiteY187" fmla="*/ 771049 h 1620012"/>
                <a:gd name="connsiteX188" fmla="*/ 1175576 w 1728692"/>
                <a:gd name="connsiteY188" fmla="*/ 771430 h 1620012"/>
                <a:gd name="connsiteX189" fmla="*/ 1161669 w 1728692"/>
                <a:gd name="connsiteY189" fmla="*/ 814292 h 1620012"/>
                <a:gd name="connsiteX190" fmla="*/ 1161669 w 1728692"/>
                <a:gd name="connsiteY190" fmla="*/ 814292 h 1620012"/>
                <a:gd name="connsiteX191" fmla="*/ 1133285 w 1728692"/>
                <a:gd name="connsiteY191" fmla="*/ 842677 h 1620012"/>
                <a:gd name="connsiteX192" fmla="*/ 1161669 w 1728692"/>
                <a:gd name="connsiteY192" fmla="*/ 871061 h 1620012"/>
                <a:gd name="connsiteX193" fmla="*/ 1190054 w 1728692"/>
                <a:gd name="connsiteY193" fmla="*/ 842677 h 1620012"/>
                <a:gd name="connsiteX194" fmla="*/ 1176623 w 1728692"/>
                <a:gd name="connsiteY194" fmla="*/ 818674 h 1620012"/>
                <a:gd name="connsiteX195" fmla="*/ 1188625 w 1728692"/>
                <a:gd name="connsiteY195" fmla="*/ 781622 h 1620012"/>
                <a:gd name="connsiteX196" fmla="*/ 1453991 w 1728692"/>
                <a:gd name="connsiteY196" fmla="*/ 781622 h 1620012"/>
                <a:gd name="connsiteX197" fmla="*/ 1456754 w 1728692"/>
                <a:gd name="connsiteY197" fmla="*/ 781050 h 1620012"/>
                <a:gd name="connsiteX198" fmla="*/ 1457611 w 1728692"/>
                <a:gd name="connsiteY198" fmla="*/ 780669 h 1620012"/>
                <a:gd name="connsiteX199" fmla="*/ 1458659 w 1728692"/>
                <a:gd name="connsiteY199" fmla="*/ 780193 h 1620012"/>
                <a:gd name="connsiteX200" fmla="*/ 1544384 w 1728692"/>
                <a:gd name="connsiteY200" fmla="*/ 717995 h 1620012"/>
                <a:gd name="connsiteX201" fmla="*/ 1562767 w 1728692"/>
                <a:gd name="connsiteY201" fmla="*/ 724852 h 1620012"/>
                <a:gd name="connsiteX202" fmla="*/ 1591151 w 1728692"/>
                <a:gd name="connsiteY202" fmla="*/ 696468 h 1620012"/>
                <a:gd name="connsiteX203" fmla="*/ 1588675 w 1728692"/>
                <a:gd name="connsiteY203" fmla="*/ 684943 h 1620012"/>
                <a:gd name="connsiteX204" fmla="*/ 1562481 w 1728692"/>
                <a:gd name="connsiteY204" fmla="*/ 667036 h 1620012"/>
                <a:gd name="connsiteX205" fmla="*/ 1392364 w 1728692"/>
                <a:gd name="connsiteY205" fmla="*/ 1558195 h 1620012"/>
                <a:gd name="connsiteX206" fmla="*/ 1389507 w 1728692"/>
                <a:gd name="connsiteY206" fmla="*/ 1558481 h 1620012"/>
                <a:gd name="connsiteX207" fmla="*/ 1389031 w 1728692"/>
                <a:gd name="connsiteY207" fmla="*/ 1558481 h 1620012"/>
                <a:gd name="connsiteX208" fmla="*/ 1373886 w 1728692"/>
                <a:gd name="connsiteY208" fmla="*/ 1562957 h 1620012"/>
                <a:gd name="connsiteX209" fmla="*/ 1373219 w 1728692"/>
                <a:gd name="connsiteY209" fmla="*/ 1562195 h 1620012"/>
                <a:gd name="connsiteX210" fmla="*/ 908876 w 1728692"/>
                <a:gd name="connsiteY210" fmla="*/ 1224820 h 1620012"/>
                <a:gd name="connsiteX211" fmla="*/ 911352 w 1728692"/>
                <a:gd name="connsiteY211" fmla="*/ 1213295 h 1620012"/>
                <a:gd name="connsiteX212" fmla="*/ 910590 w 1728692"/>
                <a:gd name="connsiteY212" fmla="*/ 1207008 h 1620012"/>
                <a:gd name="connsiteX213" fmla="*/ 882968 w 1728692"/>
                <a:gd name="connsiteY213" fmla="*/ 1183862 h 1620012"/>
                <a:gd name="connsiteX214" fmla="*/ 855345 w 1728692"/>
                <a:gd name="connsiteY214" fmla="*/ 1207008 h 1620012"/>
                <a:gd name="connsiteX215" fmla="*/ 854583 w 1728692"/>
                <a:gd name="connsiteY215" fmla="*/ 1213295 h 1620012"/>
                <a:gd name="connsiteX216" fmla="*/ 882968 w 1728692"/>
                <a:gd name="connsiteY216" fmla="*/ 1241679 h 1620012"/>
                <a:gd name="connsiteX217" fmla="*/ 898874 w 1728692"/>
                <a:gd name="connsiteY217" fmla="*/ 1236821 h 1620012"/>
                <a:gd name="connsiteX218" fmla="*/ 1363694 w 1728692"/>
                <a:gd name="connsiteY218" fmla="*/ 1574482 h 1620012"/>
                <a:gd name="connsiteX219" fmla="*/ 1360837 w 1728692"/>
                <a:gd name="connsiteY219" fmla="*/ 1586579 h 1620012"/>
                <a:gd name="connsiteX220" fmla="*/ 1389031 w 1728692"/>
                <a:gd name="connsiteY220" fmla="*/ 1614773 h 1620012"/>
                <a:gd name="connsiteX221" fmla="*/ 1389507 w 1728692"/>
                <a:gd name="connsiteY221" fmla="*/ 1614773 h 1620012"/>
                <a:gd name="connsiteX222" fmla="*/ 1392364 w 1728692"/>
                <a:gd name="connsiteY222" fmla="*/ 1615059 h 1620012"/>
                <a:gd name="connsiteX223" fmla="*/ 1420749 w 1728692"/>
                <a:gd name="connsiteY223" fmla="*/ 1586675 h 1620012"/>
                <a:gd name="connsiteX224" fmla="*/ 1392364 w 1728692"/>
                <a:gd name="connsiteY224" fmla="*/ 1558290 h 1620012"/>
                <a:gd name="connsiteX225" fmla="*/ 1700593 w 1728692"/>
                <a:gd name="connsiteY225" fmla="*/ 577310 h 1620012"/>
                <a:gd name="connsiteX226" fmla="*/ 1672781 w 1728692"/>
                <a:gd name="connsiteY226" fmla="*/ 601885 h 1620012"/>
                <a:gd name="connsiteX227" fmla="*/ 1204722 w 1728692"/>
                <a:gd name="connsiteY227" fmla="*/ 601885 h 1620012"/>
                <a:gd name="connsiteX228" fmla="*/ 1204151 w 1728692"/>
                <a:gd name="connsiteY228" fmla="*/ 601980 h 1620012"/>
                <a:gd name="connsiteX229" fmla="*/ 1176147 w 1728692"/>
                <a:gd name="connsiteY229" fmla="*/ 577025 h 1620012"/>
                <a:gd name="connsiteX230" fmla="*/ 1147763 w 1728692"/>
                <a:gd name="connsiteY230" fmla="*/ 605409 h 1620012"/>
                <a:gd name="connsiteX231" fmla="*/ 1176147 w 1728692"/>
                <a:gd name="connsiteY231" fmla="*/ 633794 h 1620012"/>
                <a:gd name="connsiteX232" fmla="*/ 1202055 w 1728692"/>
                <a:gd name="connsiteY232" fmla="*/ 616839 h 1620012"/>
                <a:gd name="connsiteX233" fmla="*/ 1204722 w 1728692"/>
                <a:gd name="connsiteY233" fmla="*/ 617411 h 1620012"/>
                <a:gd name="connsiteX234" fmla="*/ 1675162 w 1728692"/>
                <a:gd name="connsiteY234" fmla="*/ 617411 h 1620012"/>
                <a:gd name="connsiteX235" fmla="*/ 1700498 w 1728692"/>
                <a:gd name="connsiteY235" fmla="*/ 633508 h 1620012"/>
                <a:gd name="connsiteX236" fmla="*/ 1728692 w 1728692"/>
                <a:gd name="connsiteY236" fmla="*/ 605314 h 1620012"/>
                <a:gd name="connsiteX237" fmla="*/ 1700498 w 1728692"/>
                <a:gd name="connsiteY237" fmla="*/ 577120 h 1620012"/>
                <a:gd name="connsiteX238" fmla="*/ 370142 w 1728692"/>
                <a:gd name="connsiteY238" fmla="*/ 1567339 h 1620012"/>
                <a:gd name="connsiteX239" fmla="*/ 369284 w 1728692"/>
                <a:gd name="connsiteY239" fmla="*/ 1566672 h 1620012"/>
                <a:gd name="connsiteX240" fmla="*/ 542354 w 1728692"/>
                <a:gd name="connsiteY240" fmla="*/ 1032510 h 1620012"/>
                <a:gd name="connsiteX241" fmla="*/ 542354 w 1728692"/>
                <a:gd name="connsiteY241" fmla="*/ 1032129 h 1620012"/>
                <a:gd name="connsiteX242" fmla="*/ 542544 w 1728692"/>
                <a:gd name="connsiteY242" fmla="*/ 1030510 h 1620012"/>
                <a:gd name="connsiteX243" fmla="*/ 542544 w 1728692"/>
                <a:gd name="connsiteY243" fmla="*/ 1029081 h 1620012"/>
                <a:gd name="connsiteX244" fmla="*/ 542163 w 1728692"/>
                <a:gd name="connsiteY244" fmla="*/ 1027652 h 1620012"/>
                <a:gd name="connsiteX245" fmla="*/ 541687 w 1728692"/>
                <a:gd name="connsiteY245" fmla="*/ 1026224 h 1620012"/>
                <a:gd name="connsiteX246" fmla="*/ 540830 w 1728692"/>
                <a:gd name="connsiteY246" fmla="*/ 1025081 h 1620012"/>
                <a:gd name="connsiteX247" fmla="*/ 539687 w 1728692"/>
                <a:gd name="connsiteY247" fmla="*/ 1023938 h 1620012"/>
                <a:gd name="connsiteX248" fmla="*/ 539401 w 1728692"/>
                <a:gd name="connsiteY248" fmla="*/ 1023652 h 1620012"/>
                <a:gd name="connsiteX249" fmla="*/ 381476 w 1728692"/>
                <a:gd name="connsiteY249" fmla="*/ 911638 h 1620012"/>
                <a:gd name="connsiteX250" fmla="*/ 383858 w 1728692"/>
                <a:gd name="connsiteY250" fmla="*/ 900208 h 1620012"/>
                <a:gd name="connsiteX251" fmla="*/ 383858 w 1728692"/>
                <a:gd name="connsiteY251" fmla="*/ 900113 h 1620012"/>
                <a:gd name="connsiteX252" fmla="*/ 383858 w 1728692"/>
                <a:gd name="connsiteY252" fmla="*/ 900017 h 1620012"/>
                <a:gd name="connsiteX253" fmla="*/ 355664 w 1728692"/>
                <a:gd name="connsiteY253" fmla="*/ 871823 h 1620012"/>
                <a:gd name="connsiteX254" fmla="*/ 355568 w 1728692"/>
                <a:gd name="connsiteY254" fmla="*/ 871823 h 1620012"/>
                <a:gd name="connsiteX255" fmla="*/ 355473 w 1728692"/>
                <a:gd name="connsiteY255" fmla="*/ 871823 h 1620012"/>
                <a:gd name="connsiteX256" fmla="*/ 327089 w 1728692"/>
                <a:gd name="connsiteY256" fmla="*/ 900208 h 1620012"/>
                <a:gd name="connsiteX257" fmla="*/ 355473 w 1728692"/>
                <a:gd name="connsiteY257" fmla="*/ 928592 h 1620012"/>
                <a:gd name="connsiteX258" fmla="*/ 371475 w 1728692"/>
                <a:gd name="connsiteY258" fmla="*/ 923639 h 1620012"/>
                <a:gd name="connsiteX259" fmla="*/ 525685 w 1728692"/>
                <a:gd name="connsiteY259" fmla="*/ 1032986 h 1620012"/>
                <a:gd name="connsiteX260" fmla="*/ 354425 w 1728692"/>
                <a:gd name="connsiteY260" fmla="*/ 1561433 h 1620012"/>
                <a:gd name="connsiteX261" fmla="*/ 353092 w 1728692"/>
                <a:gd name="connsiteY261" fmla="*/ 1561338 h 1620012"/>
                <a:gd name="connsiteX262" fmla="*/ 324898 w 1728692"/>
                <a:gd name="connsiteY262" fmla="*/ 1589532 h 1620012"/>
                <a:gd name="connsiteX263" fmla="*/ 334994 w 1728692"/>
                <a:gd name="connsiteY263" fmla="*/ 1610963 h 1620012"/>
                <a:gd name="connsiteX264" fmla="*/ 355664 w 1728692"/>
                <a:gd name="connsiteY264" fmla="*/ 1620012 h 1620012"/>
                <a:gd name="connsiteX265" fmla="*/ 384048 w 1728692"/>
                <a:gd name="connsiteY265" fmla="*/ 1591628 h 1620012"/>
                <a:gd name="connsiteX266" fmla="*/ 370046 w 1728692"/>
                <a:gd name="connsiteY266" fmla="*/ 1567244 h 1620012"/>
                <a:gd name="connsiteX267" fmla="*/ 316325 w 1728692"/>
                <a:gd name="connsiteY267" fmla="*/ 698087 h 1620012"/>
                <a:gd name="connsiteX268" fmla="*/ 318897 w 1728692"/>
                <a:gd name="connsiteY268" fmla="*/ 699802 h 1620012"/>
                <a:gd name="connsiteX269" fmla="*/ 321850 w 1728692"/>
                <a:gd name="connsiteY269" fmla="*/ 700373 h 1620012"/>
                <a:gd name="connsiteX270" fmla="*/ 645128 w 1728692"/>
                <a:gd name="connsiteY270" fmla="*/ 700373 h 1620012"/>
                <a:gd name="connsiteX271" fmla="*/ 645128 w 1728692"/>
                <a:gd name="connsiteY271" fmla="*/ 700373 h 1620012"/>
                <a:gd name="connsiteX272" fmla="*/ 647890 w 1728692"/>
                <a:gd name="connsiteY272" fmla="*/ 699802 h 1620012"/>
                <a:gd name="connsiteX273" fmla="*/ 648653 w 1728692"/>
                <a:gd name="connsiteY273" fmla="*/ 699421 h 1620012"/>
                <a:gd name="connsiteX274" fmla="*/ 650177 w 1728692"/>
                <a:gd name="connsiteY274" fmla="*/ 698373 h 1620012"/>
                <a:gd name="connsiteX275" fmla="*/ 650843 w 1728692"/>
                <a:gd name="connsiteY275" fmla="*/ 697706 h 1620012"/>
                <a:gd name="connsiteX276" fmla="*/ 651891 w 1728692"/>
                <a:gd name="connsiteY276" fmla="*/ 696182 h 1620012"/>
                <a:gd name="connsiteX277" fmla="*/ 652367 w 1728692"/>
                <a:gd name="connsiteY277" fmla="*/ 695325 h 1620012"/>
                <a:gd name="connsiteX278" fmla="*/ 652558 w 1728692"/>
                <a:gd name="connsiteY278" fmla="*/ 694944 h 1620012"/>
                <a:gd name="connsiteX279" fmla="*/ 860108 w 1728692"/>
                <a:gd name="connsiteY279" fmla="*/ 56388 h 1620012"/>
                <a:gd name="connsiteX280" fmla="*/ 886015 w 1728692"/>
                <a:gd name="connsiteY280" fmla="*/ 28480 h 1620012"/>
                <a:gd name="connsiteX281" fmla="*/ 857822 w 1728692"/>
                <a:gd name="connsiteY281" fmla="*/ 286 h 1620012"/>
                <a:gd name="connsiteX282" fmla="*/ 857822 w 1728692"/>
                <a:gd name="connsiteY282" fmla="*/ 286 h 1620012"/>
                <a:gd name="connsiteX283" fmla="*/ 855250 w 1728692"/>
                <a:gd name="connsiteY283" fmla="*/ 0 h 1620012"/>
                <a:gd name="connsiteX284" fmla="*/ 826865 w 1728692"/>
                <a:gd name="connsiteY284" fmla="*/ 28385 h 1620012"/>
                <a:gd name="connsiteX285" fmla="*/ 844296 w 1728692"/>
                <a:gd name="connsiteY285" fmla="*/ 54578 h 1620012"/>
                <a:gd name="connsiteX286" fmla="*/ 639604 w 1728692"/>
                <a:gd name="connsiteY286" fmla="*/ 684657 h 1620012"/>
                <a:gd name="connsiteX287" fmla="*/ 325184 w 1728692"/>
                <a:gd name="connsiteY287" fmla="*/ 684657 h 1620012"/>
                <a:gd name="connsiteX288" fmla="*/ 257937 w 1728692"/>
                <a:gd name="connsiteY288" fmla="*/ 617411 h 1620012"/>
                <a:gd name="connsiteX289" fmla="*/ 583597 w 1728692"/>
                <a:gd name="connsiteY289" fmla="*/ 617411 h 1620012"/>
                <a:gd name="connsiteX290" fmla="*/ 591026 w 1728692"/>
                <a:gd name="connsiteY290" fmla="*/ 611696 h 1620012"/>
                <a:gd name="connsiteX291" fmla="*/ 591026 w 1728692"/>
                <a:gd name="connsiteY291" fmla="*/ 611696 h 1620012"/>
                <a:gd name="connsiteX292" fmla="*/ 616172 w 1728692"/>
                <a:gd name="connsiteY292" fmla="*/ 534257 h 1620012"/>
                <a:gd name="connsiteX293" fmla="*/ 618839 w 1728692"/>
                <a:gd name="connsiteY293" fmla="*/ 534543 h 1620012"/>
                <a:gd name="connsiteX294" fmla="*/ 647224 w 1728692"/>
                <a:gd name="connsiteY294" fmla="*/ 506159 h 1620012"/>
                <a:gd name="connsiteX295" fmla="*/ 618839 w 1728692"/>
                <a:gd name="connsiteY295" fmla="*/ 477774 h 1620012"/>
                <a:gd name="connsiteX296" fmla="*/ 590455 w 1728692"/>
                <a:gd name="connsiteY296" fmla="*/ 506159 h 1620012"/>
                <a:gd name="connsiteX297" fmla="*/ 601599 w 1728692"/>
                <a:gd name="connsiteY297" fmla="*/ 528638 h 1620012"/>
                <a:gd name="connsiteX298" fmla="*/ 577787 w 1728692"/>
                <a:gd name="connsiteY298" fmla="*/ 601885 h 1620012"/>
                <a:gd name="connsiteX299" fmla="*/ 55531 w 1728692"/>
                <a:gd name="connsiteY299" fmla="*/ 601885 h 1620012"/>
                <a:gd name="connsiteX300" fmla="*/ 28575 w 1728692"/>
                <a:gd name="connsiteY300" fmla="*/ 581501 h 1620012"/>
                <a:gd name="connsiteX301" fmla="*/ 28480 w 1728692"/>
                <a:gd name="connsiteY301" fmla="*/ 581501 h 1620012"/>
                <a:gd name="connsiteX302" fmla="*/ 28385 w 1728692"/>
                <a:gd name="connsiteY302" fmla="*/ 581501 h 1620012"/>
                <a:gd name="connsiteX303" fmla="*/ 0 w 1728692"/>
                <a:gd name="connsiteY303" fmla="*/ 609886 h 1620012"/>
                <a:gd name="connsiteX304" fmla="*/ 28385 w 1728692"/>
                <a:gd name="connsiteY304" fmla="*/ 638270 h 1620012"/>
                <a:gd name="connsiteX305" fmla="*/ 55626 w 1728692"/>
                <a:gd name="connsiteY305" fmla="*/ 617411 h 1620012"/>
                <a:gd name="connsiteX306" fmla="*/ 235839 w 1728692"/>
                <a:gd name="connsiteY306" fmla="*/ 617411 h 1620012"/>
                <a:gd name="connsiteX307" fmla="*/ 316421 w 1728692"/>
                <a:gd name="connsiteY307" fmla="*/ 697897 h 1620012"/>
                <a:gd name="connsiteX308" fmla="*/ 645795 w 1728692"/>
                <a:gd name="connsiteY308" fmla="*/ 990600 h 1620012"/>
                <a:gd name="connsiteX309" fmla="*/ 645986 w 1728692"/>
                <a:gd name="connsiteY309" fmla="*/ 988981 h 1620012"/>
                <a:gd name="connsiteX310" fmla="*/ 645986 w 1728692"/>
                <a:gd name="connsiteY310" fmla="*/ 987552 h 1620012"/>
                <a:gd name="connsiteX311" fmla="*/ 645605 w 1728692"/>
                <a:gd name="connsiteY311" fmla="*/ 986123 h 1620012"/>
                <a:gd name="connsiteX312" fmla="*/ 645128 w 1728692"/>
                <a:gd name="connsiteY312" fmla="*/ 984695 h 1620012"/>
                <a:gd name="connsiteX313" fmla="*/ 644271 w 1728692"/>
                <a:gd name="connsiteY313" fmla="*/ 983552 h 1620012"/>
                <a:gd name="connsiteX314" fmla="*/ 643128 w 1728692"/>
                <a:gd name="connsiteY314" fmla="*/ 982409 h 1620012"/>
                <a:gd name="connsiteX315" fmla="*/ 642842 w 1728692"/>
                <a:gd name="connsiteY315" fmla="*/ 982123 h 1620012"/>
                <a:gd name="connsiteX316" fmla="*/ 524542 w 1728692"/>
                <a:gd name="connsiteY316" fmla="*/ 898303 h 1620012"/>
                <a:gd name="connsiteX317" fmla="*/ 527495 w 1728692"/>
                <a:gd name="connsiteY317" fmla="*/ 885920 h 1620012"/>
                <a:gd name="connsiteX318" fmla="*/ 499110 w 1728692"/>
                <a:gd name="connsiteY318" fmla="*/ 857536 h 1620012"/>
                <a:gd name="connsiteX319" fmla="*/ 470725 w 1728692"/>
                <a:gd name="connsiteY319" fmla="*/ 885920 h 1620012"/>
                <a:gd name="connsiteX320" fmla="*/ 499110 w 1728692"/>
                <a:gd name="connsiteY320" fmla="*/ 914305 h 1620012"/>
                <a:gd name="connsiteX321" fmla="*/ 513969 w 1728692"/>
                <a:gd name="connsiteY321" fmla="*/ 910019 h 1620012"/>
                <a:gd name="connsiteX322" fmla="*/ 629031 w 1728692"/>
                <a:gd name="connsiteY322" fmla="*/ 991648 h 1620012"/>
                <a:gd name="connsiteX323" fmla="*/ 538067 w 1728692"/>
                <a:gd name="connsiteY323" fmla="*/ 1267397 h 1620012"/>
                <a:gd name="connsiteX324" fmla="*/ 537401 w 1728692"/>
                <a:gd name="connsiteY324" fmla="*/ 1267397 h 1620012"/>
                <a:gd name="connsiteX325" fmla="*/ 511016 w 1728692"/>
                <a:gd name="connsiteY325" fmla="*/ 1285399 h 1620012"/>
                <a:gd name="connsiteX326" fmla="*/ 508730 w 1728692"/>
                <a:gd name="connsiteY326" fmla="*/ 1296543 h 1620012"/>
                <a:gd name="connsiteX327" fmla="*/ 536924 w 1728692"/>
                <a:gd name="connsiteY327" fmla="*/ 1324737 h 1620012"/>
                <a:gd name="connsiteX328" fmla="*/ 553117 w 1728692"/>
                <a:gd name="connsiteY328" fmla="*/ 1319498 h 1620012"/>
                <a:gd name="connsiteX329" fmla="*/ 565785 w 1728692"/>
                <a:gd name="connsiteY329" fmla="*/ 1295876 h 1620012"/>
                <a:gd name="connsiteX330" fmla="*/ 553022 w 1728692"/>
                <a:gd name="connsiteY330" fmla="*/ 1272159 h 1620012"/>
                <a:gd name="connsiteX331" fmla="*/ 645700 w 1728692"/>
                <a:gd name="connsiteY331" fmla="*/ 991172 h 1620012"/>
                <a:gd name="connsiteX332" fmla="*/ 645700 w 1728692"/>
                <a:gd name="connsiteY332" fmla="*/ 990791 h 1620012"/>
                <a:gd name="connsiteX333" fmla="*/ 623126 w 1728692"/>
                <a:gd name="connsiteY333" fmla="*/ 784670 h 1620012"/>
                <a:gd name="connsiteX334" fmla="*/ 252031 w 1728692"/>
                <a:gd name="connsiteY334" fmla="*/ 784670 h 1620012"/>
                <a:gd name="connsiteX335" fmla="*/ 188690 w 1728692"/>
                <a:gd name="connsiteY335" fmla="*/ 721328 h 1620012"/>
                <a:gd name="connsiteX336" fmla="*/ 195739 w 1728692"/>
                <a:gd name="connsiteY336" fmla="*/ 702754 h 1620012"/>
                <a:gd name="connsiteX337" fmla="*/ 167354 w 1728692"/>
                <a:gd name="connsiteY337" fmla="*/ 674370 h 1620012"/>
                <a:gd name="connsiteX338" fmla="*/ 138970 w 1728692"/>
                <a:gd name="connsiteY338" fmla="*/ 702754 h 1620012"/>
                <a:gd name="connsiteX339" fmla="*/ 167354 w 1728692"/>
                <a:gd name="connsiteY339" fmla="*/ 731139 h 1620012"/>
                <a:gd name="connsiteX340" fmla="*/ 175165 w 1728692"/>
                <a:gd name="connsiteY340" fmla="*/ 729901 h 1620012"/>
                <a:gd name="connsiteX341" fmla="*/ 243269 w 1728692"/>
                <a:gd name="connsiteY341" fmla="*/ 798004 h 1620012"/>
                <a:gd name="connsiteX342" fmla="*/ 245840 w 1728692"/>
                <a:gd name="connsiteY342" fmla="*/ 799719 h 1620012"/>
                <a:gd name="connsiteX343" fmla="*/ 248793 w 1728692"/>
                <a:gd name="connsiteY343" fmla="*/ 800291 h 1620012"/>
                <a:gd name="connsiteX344" fmla="*/ 618268 w 1728692"/>
                <a:gd name="connsiteY344" fmla="*/ 800291 h 1620012"/>
                <a:gd name="connsiteX345" fmla="*/ 623126 w 1728692"/>
                <a:gd name="connsiteY345" fmla="*/ 784670 h 162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</a:cxnLst>
              <a:rect l="l" t="t" r="r" b="b"/>
              <a:pathLst>
                <a:path w="1728692" h="1620012">
                  <a:moveTo>
                    <a:pt x="963454" y="496729"/>
                  </a:moveTo>
                  <a:cubicBezTo>
                    <a:pt x="963454" y="481013"/>
                    <a:pt x="976217" y="468344"/>
                    <a:pt x="991838" y="468344"/>
                  </a:cubicBezTo>
                  <a:cubicBezTo>
                    <a:pt x="1007459" y="468344"/>
                    <a:pt x="1020223" y="481013"/>
                    <a:pt x="1020223" y="496729"/>
                  </a:cubicBezTo>
                  <a:cubicBezTo>
                    <a:pt x="1020223" y="501587"/>
                    <a:pt x="1018889" y="506159"/>
                    <a:pt x="1016699" y="510159"/>
                  </a:cubicBezTo>
                  <a:lnTo>
                    <a:pt x="1063847" y="555784"/>
                  </a:lnTo>
                  <a:cubicBezTo>
                    <a:pt x="1066514" y="558356"/>
                    <a:pt x="1066895" y="562261"/>
                    <a:pt x="1065181" y="565309"/>
                  </a:cubicBezTo>
                  <a:lnTo>
                    <a:pt x="1005269" y="749808"/>
                  </a:lnTo>
                  <a:cubicBezTo>
                    <a:pt x="1002125" y="743426"/>
                    <a:pt x="998696" y="737140"/>
                    <a:pt x="994886" y="731139"/>
                  </a:cubicBezTo>
                  <a:lnTo>
                    <a:pt x="1049369" y="563499"/>
                  </a:lnTo>
                  <a:lnTo>
                    <a:pt x="1005745" y="521399"/>
                  </a:lnTo>
                  <a:cubicBezTo>
                    <a:pt x="1001649" y="523780"/>
                    <a:pt x="996887" y="525209"/>
                    <a:pt x="991743" y="525209"/>
                  </a:cubicBezTo>
                  <a:cubicBezTo>
                    <a:pt x="976027" y="525209"/>
                    <a:pt x="963359" y="512540"/>
                    <a:pt x="963359" y="496824"/>
                  </a:cubicBezTo>
                  <a:close/>
                  <a:moveTo>
                    <a:pt x="904589" y="352425"/>
                  </a:moveTo>
                  <a:cubicBezTo>
                    <a:pt x="904589" y="363188"/>
                    <a:pt x="910685" y="372428"/>
                    <a:pt x="919544" y="377285"/>
                  </a:cubicBezTo>
                  <a:lnTo>
                    <a:pt x="874014" y="517303"/>
                  </a:lnTo>
                  <a:cubicBezTo>
                    <a:pt x="872966" y="520446"/>
                    <a:pt x="874109" y="523780"/>
                    <a:pt x="876586" y="525780"/>
                  </a:cubicBezTo>
                  <a:lnTo>
                    <a:pt x="946404" y="592836"/>
                  </a:lnTo>
                  <a:lnTo>
                    <a:pt x="923544" y="663131"/>
                  </a:lnTo>
                  <a:cubicBezTo>
                    <a:pt x="928211" y="665702"/>
                    <a:pt x="932783" y="668560"/>
                    <a:pt x="937260" y="671513"/>
                  </a:cubicBezTo>
                  <a:lnTo>
                    <a:pt x="962406" y="594074"/>
                  </a:lnTo>
                  <a:cubicBezTo>
                    <a:pt x="963835" y="591122"/>
                    <a:pt x="963263" y="587502"/>
                    <a:pt x="960882" y="585121"/>
                  </a:cubicBezTo>
                  <a:lnTo>
                    <a:pt x="960882" y="585121"/>
                  </a:lnTo>
                  <a:lnTo>
                    <a:pt x="960882" y="585121"/>
                  </a:lnTo>
                  <a:cubicBezTo>
                    <a:pt x="960882" y="585121"/>
                    <a:pt x="960882" y="585121"/>
                    <a:pt x="960882" y="585026"/>
                  </a:cubicBezTo>
                  <a:cubicBezTo>
                    <a:pt x="960882" y="585026"/>
                    <a:pt x="960882" y="585026"/>
                    <a:pt x="960787" y="584930"/>
                  </a:cubicBezTo>
                  <a:lnTo>
                    <a:pt x="890492" y="517398"/>
                  </a:lnTo>
                  <a:lnTo>
                    <a:pt x="934879" y="380714"/>
                  </a:lnTo>
                  <a:cubicBezTo>
                    <a:pt x="949738" y="379762"/>
                    <a:pt x="961454" y="367570"/>
                    <a:pt x="961454" y="352520"/>
                  </a:cubicBezTo>
                  <a:cubicBezTo>
                    <a:pt x="961454" y="337471"/>
                    <a:pt x="948785" y="324136"/>
                    <a:pt x="933069" y="324136"/>
                  </a:cubicBezTo>
                  <a:cubicBezTo>
                    <a:pt x="917353" y="324136"/>
                    <a:pt x="904685" y="336899"/>
                    <a:pt x="904685" y="352520"/>
                  </a:cubicBezTo>
                  <a:close/>
                  <a:moveTo>
                    <a:pt x="729996" y="1007269"/>
                  </a:moveTo>
                  <a:cubicBezTo>
                    <a:pt x="725329" y="1004602"/>
                    <a:pt x="720757" y="1001840"/>
                    <a:pt x="716375" y="998792"/>
                  </a:cubicBezTo>
                  <a:lnTo>
                    <a:pt x="670084" y="1141286"/>
                  </a:lnTo>
                  <a:cubicBezTo>
                    <a:pt x="670084" y="1141286"/>
                    <a:pt x="670084" y="1142143"/>
                    <a:pt x="669988" y="1142524"/>
                  </a:cubicBezTo>
                  <a:cubicBezTo>
                    <a:pt x="669988" y="1142905"/>
                    <a:pt x="669703" y="1143286"/>
                    <a:pt x="669703" y="1143667"/>
                  </a:cubicBezTo>
                  <a:lnTo>
                    <a:pt x="669703" y="1181576"/>
                  </a:lnTo>
                  <a:cubicBezTo>
                    <a:pt x="657987" y="1185101"/>
                    <a:pt x="649319" y="1195769"/>
                    <a:pt x="649319" y="1208723"/>
                  </a:cubicBezTo>
                  <a:cubicBezTo>
                    <a:pt x="649319" y="1209008"/>
                    <a:pt x="649319" y="1209199"/>
                    <a:pt x="649319" y="1209389"/>
                  </a:cubicBezTo>
                  <a:cubicBezTo>
                    <a:pt x="649700" y="1224725"/>
                    <a:pt x="662178" y="1237107"/>
                    <a:pt x="677609" y="1237107"/>
                  </a:cubicBezTo>
                  <a:cubicBezTo>
                    <a:pt x="693039" y="1237107"/>
                    <a:pt x="705993" y="1224344"/>
                    <a:pt x="705993" y="1208723"/>
                  </a:cubicBezTo>
                  <a:cubicBezTo>
                    <a:pt x="705993" y="1195673"/>
                    <a:pt x="697135" y="1184815"/>
                    <a:pt x="685133" y="1181481"/>
                  </a:cubicBezTo>
                  <a:lnTo>
                    <a:pt x="685133" y="1145000"/>
                  </a:lnTo>
                  <a:lnTo>
                    <a:pt x="729901" y="1007364"/>
                  </a:lnTo>
                  <a:close/>
                  <a:moveTo>
                    <a:pt x="850392" y="636651"/>
                  </a:moveTo>
                  <a:cubicBezTo>
                    <a:pt x="852107" y="633698"/>
                    <a:pt x="851726" y="629793"/>
                    <a:pt x="849154" y="627221"/>
                  </a:cubicBezTo>
                  <a:lnTo>
                    <a:pt x="783527" y="561594"/>
                  </a:lnTo>
                  <a:cubicBezTo>
                    <a:pt x="783527" y="561594"/>
                    <a:pt x="783050" y="561308"/>
                    <a:pt x="782860" y="561213"/>
                  </a:cubicBezTo>
                  <a:lnTo>
                    <a:pt x="905447" y="186214"/>
                  </a:lnTo>
                  <a:cubicBezTo>
                    <a:pt x="920306" y="185261"/>
                    <a:pt x="932117" y="173069"/>
                    <a:pt x="932117" y="158020"/>
                  </a:cubicBezTo>
                  <a:cubicBezTo>
                    <a:pt x="932117" y="142970"/>
                    <a:pt x="919448" y="129635"/>
                    <a:pt x="903732" y="129635"/>
                  </a:cubicBezTo>
                  <a:cubicBezTo>
                    <a:pt x="888016" y="129635"/>
                    <a:pt x="875348" y="142304"/>
                    <a:pt x="875348" y="158020"/>
                  </a:cubicBezTo>
                  <a:cubicBezTo>
                    <a:pt x="875348" y="168783"/>
                    <a:pt x="881348" y="178022"/>
                    <a:pt x="890207" y="182785"/>
                  </a:cubicBezTo>
                  <a:lnTo>
                    <a:pt x="733615" y="661892"/>
                  </a:lnTo>
                  <a:cubicBezTo>
                    <a:pt x="739902" y="658463"/>
                    <a:pt x="746379" y="655511"/>
                    <a:pt x="753047" y="652748"/>
                  </a:cubicBezTo>
                  <a:lnTo>
                    <a:pt x="777526" y="577691"/>
                  </a:lnTo>
                  <a:lnTo>
                    <a:pt x="834676" y="634841"/>
                  </a:lnTo>
                  <a:lnTo>
                    <a:pt x="850487" y="636746"/>
                  </a:lnTo>
                  <a:close/>
                  <a:moveTo>
                    <a:pt x="1103948" y="983171"/>
                  </a:moveTo>
                  <a:cubicBezTo>
                    <a:pt x="1103948" y="983171"/>
                    <a:pt x="1103186" y="983933"/>
                    <a:pt x="1102900" y="984314"/>
                  </a:cubicBezTo>
                  <a:cubicBezTo>
                    <a:pt x="1102614" y="984790"/>
                    <a:pt x="1102328" y="985171"/>
                    <a:pt x="1102138" y="985647"/>
                  </a:cubicBezTo>
                  <a:cubicBezTo>
                    <a:pt x="1102043" y="985933"/>
                    <a:pt x="1101852" y="986123"/>
                    <a:pt x="1101757" y="986314"/>
                  </a:cubicBezTo>
                  <a:lnTo>
                    <a:pt x="1096137" y="1003364"/>
                  </a:lnTo>
                  <a:cubicBezTo>
                    <a:pt x="1096137" y="1003364"/>
                    <a:pt x="1096137" y="1003554"/>
                    <a:pt x="1096137" y="1003745"/>
                  </a:cubicBezTo>
                  <a:cubicBezTo>
                    <a:pt x="1095947" y="1004316"/>
                    <a:pt x="1095947" y="1004792"/>
                    <a:pt x="1095947" y="1005364"/>
                  </a:cubicBezTo>
                  <a:cubicBezTo>
                    <a:pt x="1095947" y="1005840"/>
                    <a:pt x="1095851" y="1006316"/>
                    <a:pt x="1095947" y="1006697"/>
                  </a:cubicBezTo>
                  <a:cubicBezTo>
                    <a:pt x="1095947" y="1007174"/>
                    <a:pt x="1096232" y="1007650"/>
                    <a:pt x="1096328" y="1008126"/>
                  </a:cubicBezTo>
                  <a:cubicBezTo>
                    <a:pt x="1096518" y="1008602"/>
                    <a:pt x="1096613" y="1009079"/>
                    <a:pt x="1096804" y="1009460"/>
                  </a:cubicBezTo>
                  <a:cubicBezTo>
                    <a:pt x="1096994" y="1009841"/>
                    <a:pt x="1097375" y="1010222"/>
                    <a:pt x="1097661" y="1010602"/>
                  </a:cubicBezTo>
                  <a:cubicBezTo>
                    <a:pt x="1098042" y="1010984"/>
                    <a:pt x="1098328" y="1011460"/>
                    <a:pt x="1098804" y="1011746"/>
                  </a:cubicBezTo>
                  <a:cubicBezTo>
                    <a:pt x="1098899" y="1011746"/>
                    <a:pt x="1098995" y="1011936"/>
                    <a:pt x="1099090" y="1012031"/>
                  </a:cubicBezTo>
                  <a:lnTo>
                    <a:pt x="1195864" y="1081754"/>
                  </a:lnTo>
                  <a:cubicBezTo>
                    <a:pt x="1195197" y="1084136"/>
                    <a:pt x="1194816" y="1086517"/>
                    <a:pt x="1194816" y="1089089"/>
                  </a:cubicBezTo>
                  <a:cubicBezTo>
                    <a:pt x="1194816" y="1104805"/>
                    <a:pt x="1207484" y="1117473"/>
                    <a:pt x="1223201" y="1117473"/>
                  </a:cubicBezTo>
                  <a:cubicBezTo>
                    <a:pt x="1238917" y="1117473"/>
                    <a:pt x="1251585" y="1104710"/>
                    <a:pt x="1251585" y="1089089"/>
                  </a:cubicBezTo>
                  <a:cubicBezTo>
                    <a:pt x="1251585" y="1073468"/>
                    <a:pt x="1238917" y="1060704"/>
                    <a:pt x="1223201" y="1060704"/>
                  </a:cubicBezTo>
                  <a:cubicBezTo>
                    <a:pt x="1215771" y="1060704"/>
                    <a:pt x="1209008" y="1063657"/>
                    <a:pt x="1203960" y="1068324"/>
                  </a:cubicBezTo>
                  <a:lnTo>
                    <a:pt x="1112901" y="1002697"/>
                  </a:lnTo>
                  <a:lnTo>
                    <a:pt x="1115949" y="993458"/>
                  </a:lnTo>
                  <a:lnTo>
                    <a:pt x="1258443" y="888968"/>
                  </a:lnTo>
                  <a:cubicBezTo>
                    <a:pt x="1263206" y="892588"/>
                    <a:pt x="1269016" y="894779"/>
                    <a:pt x="1275493" y="894779"/>
                  </a:cubicBezTo>
                  <a:cubicBezTo>
                    <a:pt x="1279493" y="894779"/>
                    <a:pt x="1283303" y="893921"/>
                    <a:pt x="1286732" y="892397"/>
                  </a:cubicBezTo>
                  <a:cubicBezTo>
                    <a:pt x="1297019" y="888206"/>
                    <a:pt x="1304354" y="878110"/>
                    <a:pt x="1304354" y="866299"/>
                  </a:cubicBezTo>
                  <a:cubicBezTo>
                    <a:pt x="1304354" y="854488"/>
                    <a:pt x="1297019" y="844391"/>
                    <a:pt x="1286732" y="840200"/>
                  </a:cubicBezTo>
                  <a:cubicBezTo>
                    <a:pt x="1283303" y="838676"/>
                    <a:pt x="1279493" y="837819"/>
                    <a:pt x="1275493" y="837819"/>
                  </a:cubicBezTo>
                  <a:cubicBezTo>
                    <a:pt x="1259777" y="837819"/>
                    <a:pt x="1247108" y="850583"/>
                    <a:pt x="1247108" y="866204"/>
                  </a:cubicBezTo>
                  <a:cubicBezTo>
                    <a:pt x="1247108" y="869823"/>
                    <a:pt x="1247870" y="873252"/>
                    <a:pt x="1249109" y="876395"/>
                  </a:cubicBezTo>
                  <a:lnTo>
                    <a:pt x="1104805" y="982123"/>
                  </a:lnTo>
                  <a:cubicBezTo>
                    <a:pt x="1104805" y="982123"/>
                    <a:pt x="1104424" y="982504"/>
                    <a:pt x="1104233" y="982694"/>
                  </a:cubicBezTo>
                  <a:close/>
                  <a:moveTo>
                    <a:pt x="1332357" y="1443228"/>
                  </a:moveTo>
                  <a:cubicBezTo>
                    <a:pt x="1348073" y="1443228"/>
                    <a:pt x="1360742" y="1430560"/>
                    <a:pt x="1360742" y="1414844"/>
                  </a:cubicBezTo>
                  <a:cubicBezTo>
                    <a:pt x="1360742" y="1399127"/>
                    <a:pt x="1348073" y="1386459"/>
                    <a:pt x="1332357" y="1386459"/>
                  </a:cubicBezTo>
                  <a:cubicBezTo>
                    <a:pt x="1325404" y="1386459"/>
                    <a:pt x="1319022" y="1389031"/>
                    <a:pt x="1314069" y="1393222"/>
                  </a:cubicBezTo>
                  <a:lnTo>
                    <a:pt x="1243013" y="1342073"/>
                  </a:lnTo>
                  <a:lnTo>
                    <a:pt x="1243013" y="1241298"/>
                  </a:lnTo>
                  <a:lnTo>
                    <a:pt x="1242917" y="1241298"/>
                  </a:lnTo>
                  <a:cubicBezTo>
                    <a:pt x="1242917" y="1238917"/>
                    <a:pt x="1241965" y="1236536"/>
                    <a:pt x="1239869" y="1235012"/>
                  </a:cubicBezTo>
                  <a:lnTo>
                    <a:pt x="1109948" y="1140619"/>
                  </a:lnTo>
                  <a:cubicBezTo>
                    <a:pt x="1111472" y="1137190"/>
                    <a:pt x="1112234" y="1133380"/>
                    <a:pt x="1112234" y="1129475"/>
                  </a:cubicBezTo>
                  <a:cubicBezTo>
                    <a:pt x="1112234" y="1129284"/>
                    <a:pt x="1112234" y="1128998"/>
                    <a:pt x="1112234" y="1128808"/>
                  </a:cubicBezTo>
                  <a:cubicBezTo>
                    <a:pt x="1111853" y="1113473"/>
                    <a:pt x="1099376" y="1101090"/>
                    <a:pt x="1083945" y="1101090"/>
                  </a:cubicBezTo>
                  <a:cubicBezTo>
                    <a:pt x="1068515" y="1101090"/>
                    <a:pt x="1055561" y="1113854"/>
                    <a:pt x="1055561" y="1129475"/>
                  </a:cubicBezTo>
                  <a:cubicBezTo>
                    <a:pt x="1055561" y="1145096"/>
                    <a:pt x="1068229" y="1157859"/>
                    <a:pt x="1083945" y="1157859"/>
                  </a:cubicBezTo>
                  <a:cubicBezTo>
                    <a:pt x="1089946" y="1157859"/>
                    <a:pt x="1095566" y="1155954"/>
                    <a:pt x="1100138" y="1152716"/>
                  </a:cubicBezTo>
                  <a:lnTo>
                    <a:pt x="1227582" y="1245299"/>
                  </a:lnTo>
                  <a:lnTo>
                    <a:pt x="1227582" y="1346073"/>
                  </a:lnTo>
                  <a:lnTo>
                    <a:pt x="1227677" y="1346073"/>
                  </a:lnTo>
                  <a:cubicBezTo>
                    <a:pt x="1227677" y="1348454"/>
                    <a:pt x="1228630" y="1350836"/>
                    <a:pt x="1230821" y="1352455"/>
                  </a:cubicBezTo>
                  <a:lnTo>
                    <a:pt x="1305497" y="1406271"/>
                  </a:lnTo>
                  <a:cubicBezTo>
                    <a:pt x="1304639" y="1409033"/>
                    <a:pt x="1303973" y="1411891"/>
                    <a:pt x="1303973" y="1414844"/>
                  </a:cubicBezTo>
                  <a:cubicBezTo>
                    <a:pt x="1303973" y="1430560"/>
                    <a:pt x="1316641" y="1443228"/>
                    <a:pt x="1332357" y="1443228"/>
                  </a:cubicBezTo>
                  <a:close/>
                  <a:moveTo>
                    <a:pt x="901541" y="1018604"/>
                  </a:moveTo>
                  <a:lnTo>
                    <a:pt x="889445" y="1055942"/>
                  </a:lnTo>
                  <a:cubicBezTo>
                    <a:pt x="888302" y="1055751"/>
                    <a:pt x="887159" y="1055561"/>
                    <a:pt x="885920" y="1055561"/>
                  </a:cubicBezTo>
                  <a:cubicBezTo>
                    <a:pt x="870204" y="1055561"/>
                    <a:pt x="857536" y="1068229"/>
                    <a:pt x="857536" y="1083945"/>
                  </a:cubicBezTo>
                  <a:cubicBezTo>
                    <a:pt x="857536" y="1099661"/>
                    <a:pt x="870204" y="1112330"/>
                    <a:pt x="885920" y="1112330"/>
                  </a:cubicBezTo>
                  <a:cubicBezTo>
                    <a:pt x="901637" y="1112330"/>
                    <a:pt x="914305" y="1099566"/>
                    <a:pt x="914305" y="1083945"/>
                  </a:cubicBezTo>
                  <a:cubicBezTo>
                    <a:pt x="914305" y="1075087"/>
                    <a:pt x="910209" y="1067276"/>
                    <a:pt x="903827" y="1062133"/>
                  </a:cubicBezTo>
                  <a:lnTo>
                    <a:pt x="920877" y="1009555"/>
                  </a:lnTo>
                  <a:cubicBezTo>
                    <a:pt x="914590" y="1012889"/>
                    <a:pt x="908113" y="1015937"/>
                    <a:pt x="901541" y="1018604"/>
                  </a:cubicBezTo>
                  <a:close/>
                  <a:moveTo>
                    <a:pt x="952595" y="1151192"/>
                  </a:moveTo>
                  <a:cubicBezTo>
                    <a:pt x="952405" y="1151763"/>
                    <a:pt x="952405" y="1152239"/>
                    <a:pt x="952405" y="1152811"/>
                  </a:cubicBezTo>
                  <a:cubicBezTo>
                    <a:pt x="952405" y="1153287"/>
                    <a:pt x="952310" y="1153763"/>
                    <a:pt x="952405" y="1154144"/>
                  </a:cubicBezTo>
                  <a:cubicBezTo>
                    <a:pt x="952405" y="1154621"/>
                    <a:pt x="952690" y="1155097"/>
                    <a:pt x="952786" y="1155573"/>
                  </a:cubicBezTo>
                  <a:cubicBezTo>
                    <a:pt x="952976" y="1156049"/>
                    <a:pt x="953072" y="1156526"/>
                    <a:pt x="953262" y="1156907"/>
                  </a:cubicBezTo>
                  <a:cubicBezTo>
                    <a:pt x="953453" y="1157288"/>
                    <a:pt x="953834" y="1157669"/>
                    <a:pt x="954119" y="1157954"/>
                  </a:cubicBezTo>
                  <a:cubicBezTo>
                    <a:pt x="954500" y="1158431"/>
                    <a:pt x="954786" y="1158812"/>
                    <a:pt x="955262" y="1159193"/>
                  </a:cubicBezTo>
                  <a:cubicBezTo>
                    <a:pt x="955262" y="1159193"/>
                    <a:pt x="955358" y="1159383"/>
                    <a:pt x="955453" y="1159478"/>
                  </a:cubicBezTo>
                  <a:lnTo>
                    <a:pt x="1104519" y="1267778"/>
                  </a:lnTo>
                  <a:cubicBezTo>
                    <a:pt x="1103567" y="1270635"/>
                    <a:pt x="1102900" y="1273778"/>
                    <a:pt x="1102900" y="1277017"/>
                  </a:cubicBezTo>
                  <a:cubicBezTo>
                    <a:pt x="1102900" y="1292733"/>
                    <a:pt x="1115568" y="1305401"/>
                    <a:pt x="1131284" y="1305401"/>
                  </a:cubicBezTo>
                  <a:cubicBezTo>
                    <a:pt x="1147001" y="1305401"/>
                    <a:pt x="1159669" y="1292733"/>
                    <a:pt x="1159669" y="1277017"/>
                  </a:cubicBezTo>
                  <a:cubicBezTo>
                    <a:pt x="1159669" y="1261301"/>
                    <a:pt x="1147001" y="1248632"/>
                    <a:pt x="1131284" y="1248632"/>
                  </a:cubicBezTo>
                  <a:cubicBezTo>
                    <a:pt x="1124522" y="1248632"/>
                    <a:pt x="1118426" y="1251109"/>
                    <a:pt x="1113473" y="1255014"/>
                  </a:cubicBezTo>
                  <a:lnTo>
                    <a:pt x="969169" y="1150144"/>
                  </a:lnTo>
                  <a:lnTo>
                    <a:pt x="1114711" y="702945"/>
                  </a:lnTo>
                  <a:lnTo>
                    <a:pt x="1376648" y="702945"/>
                  </a:lnTo>
                  <a:cubicBezTo>
                    <a:pt x="1380077" y="714851"/>
                    <a:pt x="1390841" y="723519"/>
                    <a:pt x="1403795" y="723519"/>
                  </a:cubicBezTo>
                  <a:cubicBezTo>
                    <a:pt x="1405985" y="723519"/>
                    <a:pt x="1408176" y="723233"/>
                    <a:pt x="1410176" y="722757"/>
                  </a:cubicBezTo>
                  <a:cubicBezTo>
                    <a:pt x="1423130" y="720185"/>
                    <a:pt x="1432941" y="708851"/>
                    <a:pt x="1432941" y="695135"/>
                  </a:cubicBezTo>
                  <a:cubicBezTo>
                    <a:pt x="1432941" y="681419"/>
                    <a:pt x="1423130" y="670084"/>
                    <a:pt x="1410176" y="667512"/>
                  </a:cubicBezTo>
                  <a:cubicBezTo>
                    <a:pt x="1408081" y="667036"/>
                    <a:pt x="1405985" y="666750"/>
                    <a:pt x="1403795" y="666750"/>
                  </a:cubicBezTo>
                  <a:cubicBezTo>
                    <a:pt x="1390841" y="666750"/>
                    <a:pt x="1379982" y="675513"/>
                    <a:pt x="1376648" y="687324"/>
                  </a:cubicBezTo>
                  <a:lnTo>
                    <a:pt x="1108996" y="687324"/>
                  </a:lnTo>
                  <a:cubicBezTo>
                    <a:pt x="1108996" y="687324"/>
                    <a:pt x="1108805" y="687324"/>
                    <a:pt x="1108615" y="687324"/>
                  </a:cubicBezTo>
                  <a:cubicBezTo>
                    <a:pt x="1108043" y="687324"/>
                    <a:pt x="1107567" y="687515"/>
                    <a:pt x="1107091" y="687610"/>
                  </a:cubicBezTo>
                  <a:cubicBezTo>
                    <a:pt x="1106615" y="687705"/>
                    <a:pt x="1106138" y="687800"/>
                    <a:pt x="1105662" y="687991"/>
                  </a:cubicBezTo>
                  <a:cubicBezTo>
                    <a:pt x="1105186" y="688181"/>
                    <a:pt x="1104900" y="688467"/>
                    <a:pt x="1104519" y="688753"/>
                  </a:cubicBezTo>
                  <a:cubicBezTo>
                    <a:pt x="1104138" y="689039"/>
                    <a:pt x="1103662" y="689324"/>
                    <a:pt x="1103281" y="689705"/>
                  </a:cubicBezTo>
                  <a:cubicBezTo>
                    <a:pt x="1102995" y="690086"/>
                    <a:pt x="1102805" y="690467"/>
                    <a:pt x="1102519" y="690848"/>
                  </a:cubicBezTo>
                  <a:cubicBezTo>
                    <a:pt x="1102233" y="691325"/>
                    <a:pt x="1101947" y="691706"/>
                    <a:pt x="1101757" y="692277"/>
                  </a:cubicBezTo>
                  <a:cubicBezTo>
                    <a:pt x="1101757" y="692372"/>
                    <a:pt x="1101662" y="692468"/>
                    <a:pt x="1101566" y="692563"/>
                  </a:cubicBezTo>
                  <a:lnTo>
                    <a:pt x="952595" y="1150525"/>
                  </a:lnTo>
                  <a:cubicBezTo>
                    <a:pt x="952595" y="1150525"/>
                    <a:pt x="952595" y="1150715"/>
                    <a:pt x="952595" y="1150906"/>
                  </a:cubicBezTo>
                  <a:close/>
                  <a:moveTo>
                    <a:pt x="803815" y="1031653"/>
                  </a:moveTo>
                  <a:lnTo>
                    <a:pt x="768096" y="1141571"/>
                  </a:lnTo>
                  <a:cubicBezTo>
                    <a:pt x="768096" y="1141571"/>
                    <a:pt x="768096" y="1142429"/>
                    <a:pt x="768001" y="1142810"/>
                  </a:cubicBezTo>
                  <a:cubicBezTo>
                    <a:pt x="767906" y="1143191"/>
                    <a:pt x="767715" y="1143572"/>
                    <a:pt x="767715" y="1144048"/>
                  </a:cubicBezTo>
                  <a:lnTo>
                    <a:pt x="767715" y="1263015"/>
                  </a:lnTo>
                  <a:lnTo>
                    <a:pt x="522637" y="1441323"/>
                  </a:lnTo>
                  <a:cubicBezTo>
                    <a:pt x="517684" y="1437227"/>
                    <a:pt x="511493" y="1434656"/>
                    <a:pt x="504539" y="1434656"/>
                  </a:cubicBezTo>
                  <a:cubicBezTo>
                    <a:pt x="488823" y="1434656"/>
                    <a:pt x="476155" y="1447419"/>
                    <a:pt x="476155" y="1463040"/>
                  </a:cubicBezTo>
                  <a:cubicBezTo>
                    <a:pt x="476155" y="1478661"/>
                    <a:pt x="488823" y="1491425"/>
                    <a:pt x="504539" y="1491425"/>
                  </a:cubicBezTo>
                  <a:cubicBezTo>
                    <a:pt x="520256" y="1491425"/>
                    <a:pt x="532924" y="1478756"/>
                    <a:pt x="532924" y="1463040"/>
                  </a:cubicBezTo>
                  <a:cubicBezTo>
                    <a:pt x="532924" y="1459897"/>
                    <a:pt x="532257" y="1457039"/>
                    <a:pt x="531400" y="1454182"/>
                  </a:cubicBezTo>
                  <a:lnTo>
                    <a:pt x="780098" y="1273302"/>
                  </a:lnTo>
                  <a:cubicBezTo>
                    <a:pt x="780098" y="1273302"/>
                    <a:pt x="780383" y="1273016"/>
                    <a:pt x="780479" y="1272826"/>
                  </a:cubicBezTo>
                  <a:cubicBezTo>
                    <a:pt x="780860" y="1272445"/>
                    <a:pt x="781240" y="1272064"/>
                    <a:pt x="781526" y="1271683"/>
                  </a:cubicBezTo>
                  <a:cubicBezTo>
                    <a:pt x="781812" y="1271302"/>
                    <a:pt x="782098" y="1270921"/>
                    <a:pt x="782288" y="1270445"/>
                  </a:cubicBezTo>
                  <a:cubicBezTo>
                    <a:pt x="782479" y="1269968"/>
                    <a:pt x="782669" y="1269587"/>
                    <a:pt x="782765" y="1269111"/>
                  </a:cubicBezTo>
                  <a:cubicBezTo>
                    <a:pt x="782955" y="1268635"/>
                    <a:pt x="783050" y="1268063"/>
                    <a:pt x="783050" y="1267587"/>
                  </a:cubicBezTo>
                  <a:cubicBezTo>
                    <a:pt x="783050" y="1267397"/>
                    <a:pt x="783146" y="1267206"/>
                    <a:pt x="783146" y="1267016"/>
                  </a:cubicBezTo>
                  <a:lnTo>
                    <a:pt x="783146" y="1145381"/>
                  </a:lnTo>
                  <a:lnTo>
                    <a:pt x="819626" y="1033082"/>
                  </a:lnTo>
                  <a:cubicBezTo>
                    <a:pt x="814197" y="1032891"/>
                    <a:pt x="808863" y="1032415"/>
                    <a:pt x="803624" y="1031843"/>
                  </a:cubicBezTo>
                  <a:close/>
                  <a:moveTo>
                    <a:pt x="1562481" y="667036"/>
                  </a:moveTo>
                  <a:cubicBezTo>
                    <a:pt x="1546955" y="667036"/>
                    <a:pt x="1534287" y="679704"/>
                    <a:pt x="1534287" y="695230"/>
                  </a:cubicBezTo>
                  <a:cubicBezTo>
                    <a:pt x="1534287" y="695420"/>
                    <a:pt x="1534287" y="695611"/>
                    <a:pt x="1534287" y="695897"/>
                  </a:cubicBezTo>
                  <a:cubicBezTo>
                    <a:pt x="1534287" y="696087"/>
                    <a:pt x="1534287" y="696277"/>
                    <a:pt x="1534287" y="696563"/>
                  </a:cubicBezTo>
                  <a:cubicBezTo>
                    <a:pt x="1534287" y="699516"/>
                    <a:pt x="1534859" y="702374"/>
                    <a:pt x="1535716" y="705041"/>
                  </a:cubicBezTo>
                  <a:lnTo>
                    <a:pt x="1451420" y="766191"/>
                  </a:lnTo>
                  <a:lnTo>
                    <a:pt x="1182910" y="766191"/>
                  </a:lnTo>
                  <a:cubicBezTo>
                    <a:pt x="1182910" y="766191"/>
                    <a:pt x="1182719" y="766191"/>
                    <a:pt x="1182624" y="766191"/>
                  </a:cubicBezTo>
                  <a:cubicBezTo>
                    <a:pt x="1181957" y="766191"/>
                    <a:pt x="1181386" y="766382"/>
                    <a:pt x="1180814" y="766572"/>
                  </a:cubicBezTo>
                  <a:cubicBezTo>
                    <a:pt x="1180433" y="766667"/>
                    <a:pt x="1180052" y="766763"/>
                    <a:pt x="1179671" y="766858"/>
                  </a:cubicBezTo>
                  <a:cubicBezTo>
                    <a:pt x="1179100" y="767144"/>
                    <a:pt x="1178624" y="767525"/>
                    <a:pt x="1178147" y="767906"/>
                  </a:cubicBezTo>
                  <a:cubicBezTo>
                    <a:pt x="1177862" y="768096"/>
                    <a:pt x="1177576" y="768287"/>
                    <a:pt x="1177290" y="768572"/>
                  </a:cubicBezTo>
                  <a:cubicBezTo>
                    <a:pt x="1176909" y="768953"/>
                    <a:pt x="1176623" y="769525"/>
                    <a:pt x="1176338" y="770001"/>
                  </a:cubicBezTo>
                  <a:cubicBezTo>
                    <a:pt x="1176147" y="770382"/>
                    <a:pt x="1175861" y="770668"/>
                    <a:pt x="1175766" y="771049"/>
                  </a:cubicBezTo>
                  <a:cubicBezTo>
                    <a:pt x="1175766" y="771144"/>
                    <a:pt x="1175576" y="771239"/>
                    <a:pt x="1175576" y="771430"/>
                  </a:cubicBezTo>
                  <a:lnTo>
                    <a:pt x="1161669" y="814292"/>
                  </a:lnTo>
                  <a:lnTo>
                    <a:pt x="1161669" y="814292"/>
                  </a:lnTo>
                  <a:cubicBezTo>
                    <a:pt x="1145953" y="814292"/>
                    <a:pt x="1133285" y="826961"/>
                    <a:pt x="1133285" y="842677"/>
                  </a:cubicBezTo>
                  <a:cubicBezTo>
                    <a:pt x="1133285" y="858393"/>
                    <a:pt x="1145953" y="871061"/>
                    <a:pt x="1161669" y="871061"/>
                  </a:cubicBezTo>
                  <a:cubicBezTo>
                    <a:pt x="1177385" y="871061"/>
                    <a:pt x="1190054" y="858393"/>
                    <a:pt x="1190054" y="842677"/>
                  </a:cubicBezTo>
                  <a:cubicBezTo>
                    <a:pt x="1190054" y="832485"/>
                    <a:pt x="1184624" y="823627"/>
                    <a:pt x="1176623" y="818674"/>
                  </a:cubicBezTo>
                  <a:lnTo>
                    <a:pt x="1188625" y="781622"/>
                  </a:lnTo>
                  <a:lnTo>
                    <a:pt x="1453991" y="781622"/>
                  </a:lnTo>
                  <a:cubicBezTo>
                    <a:pt x="1454944" y="781622"/>
                    <a:pt x="1455801" y="781431"/>
                    <a:pt x="1456754" y="781050"/>
                  </a:cubicBezTo>
                  <a:cubicBezTo>
                    <a:pt x="1457039" y="780955"/>
                    <a:pt x="1457325" y="780764"/>
                    <a:pt x="1457611" y="780669"/>
                  </a:cubicBezTo>
                  <a:cubicBezTo>
                    <a:pt x="1457992" y="780479"/>
                    <a:pt x="1458278" y="780383"/>
                    <a:pt x="1458659" y="780193"/>
                  </a:cubicBezTo>
                  <a:lnTo>
                    <a:pt x="1544384" y="717995"/>
                  </a:lnTo>
                  <a:cubicBezTo>
                    <a:pt x="1549337" y="722186"/>
                    <a:pt x="1555718" y="724852"/>
                    <a:pt x="1562767" y="724852"/>
                  </a:cubicBezTo>
                  <a:cubicBezTo>
                    <a:pt x="1578483" y="724852"/>
                    <a:pt x="1591151" y="712184"/>
                    <a:pt x="1591151" y="696468"/>
                  </a:cubicBezTo>
                  <a:cubicBezTo>
                    <a:pt x="1591151" y="692372"/>
                    <a:pt x="1590199" y="688467"/>
                    <a:pt x="1588675" y="684943"/>
                  </a:cubicBezTo>
                  <a:cubicBezTo>
                    <a:pt x="1584579" y="674465"/>
                    <a:pt x="1574387" y="667036"/>
                    <a:pt x="1562481" y="667036"/>
                  </a:cubicBezTo>
                  <a:close/>
                  <a:moveTo>
                    <a:pt x="1392364" y="1558195"/>
                  </a:moveTo>
                  <a:cubicBezTo>
                    <a:pt x="1391412" y="1558195"/>
                    <a:pt x="1390460" y="1558385"/>
                    <a:pt x="1389507" y="1558481"/>
                  </a:cubicBezTo>
                  <a:cubicBezTo>
                    <a:pt x="1389317" y="1558481"/>
                    <a:pt x="1389221" y="1558481"/>
                    <a:pt x="1389031" y="1558481"/>
                  </a:cubicBezTo>
                  <a:cubicBezTo>
                    <a:pt x="1383506" y="1558481"/>
                    <a:pt x="1378268" y="1560195"/>
                    <a:pt x="1373886" y="1562957"/>
                  </a:cubicBezTo>
                  <a:cubicBezTo>
                    <a:pt x="1373600" y="1562767"/>
                    <a:pt x="1373505" y="1562481"/>
                    <a:pt x="1373219" y="1562195"/>
                  </a:cubicBezTo>
                  <a:lnTo>
                    <a:pt x="908876" y="1224820"/>
                  </a:lnTo>
                  <a:cubicBezTo>
                    <a:pt x="910400" y="1221296"/>
                    <a:pt x="911352" y="1217390"/>
                    <a:pt x="911352" y="1213295"/>
                  </a:cubicBezTo>
                  <a:cubicBezTo>
                    <a:pt x="911352" y="1211104"/>
                    <a:pt x="911066" y="1209008"/>
                    <a:pt x="910590" y="1207008"/>
                  </a:cubicBezTo>
                  <a:cubicBezTo>
                    <a:pt x="908209" y="1193864"/>
                    <a:pt x="896779" y="1183862"/>
                    <a:pt x="882968" y="1183862"/>
                  </a:cubicBezTo>
                  <a:cubicBezTo>
                    <a:pt x="869156" y="1183862"/>
                    <a:pt x="857726" y="1193864"/>
                    <a:pt x="855345" y="1207008"/>
                  </a:cubicBezTo>
                  <a:cubicBezTo>
                    <a:pt x="854869" y="1209008"/>
                    <a:pt x="854583" y="1211104"/>
                    <a:pt x="854583" y="1213295"/>
                  </a:cubicBezTo>
                  <a:cubicBezTo>
                    <a:pt x="854583" y="1229011"/>
                    <a:pt x="867251" y="1241679"/>
                    <a:pt x="882968" y="1241679"/>
                  </a:cubicBezTo>
                  <a:cubicBezTo>
                    <a:pt x="888873" y="1241679"/>
                    <a:pt x="894398" y="1239869"/>
                    <a:pt x="898874" y="1236821"/>
                  </a:cubicBezTo>
                  <a:lnTo>
                    <a:pt x="1363694" y="1574482"/>
                  </a:lnTo>
                  <a:cubicBezTo>
                    <a:pt x="1361980" y="1578197"/>
                    <a:pt x="1360837" y="1582198"/>
                    <a:pt x="1360837" y="1586579"/>
                  </a:cubicBezTo>
                  <a:cubicBezTo>
                    <a:pt x="1360837" y="1602105"/>
                    <a:pt x="1373505" y="1614773"/>
                    <a:pt x="1389031" y="1614773"/>
                  </a:cubicBezTo>
                  <a:cubicBezTo>
                    <a:pt x="1389221" y="1614773"/>
                    <a:pt x="1389317" y="1614773"/>
                    <a:pt x="1389507" y="1614773"/>
                  </a:cubicBezTo>
                  <a:cubicBezTo>
                    <a:pt x="1390460" y="1614773"/>
                    <a:pt x="1391412" y="1615059"/>
                    <a:pt x="1392364" y="1615059"/>
                  </a:cubicBezTo>
                  <a:cubicBezTo>
                    <a:pt x="1408081" y="1615059"/>
                    <a:pt x="1420749" y="1602391"/>
                    <a:pt x="1420749" y="1586675"/>
                  </a:cubicBezTo>
                  <a:cubicBezTo>
                    <a:pt x="1420749" y="1570958"/>
                    <a:pt x="1408081" y="1558290"/>
                    <a:pt x="1392364" y="1558290"/>
                  </a:cubicBezTo>
                  <a:close/>
                  <a:moveTo>
                    <a:pt x="1700593" y="577310"/>
                  </a:moveTo>
                  <a:cubicBezTo>
                    <a:pt x="1686306" y="577310"/>
                    <a:pt x="1674590" y="588074"/>
                    <a:pt x="1672781" y="601885"/>
                  </a:cubicBezTo>
                  <a:lnTo>
                    <a:pt x="1204722" y="601885"/>
                  </a:lnTo>
                  <a:cubicBezTo>
                    <a:pt x="1204722" y="601885"/>
                    <a:pt x="1204341" y="601885"/>
                    <a:pt x="1204151" y="601980"/>
                  </a:cubicBezTo>
                  <a:cubicBezTo>
                    <a:pt x="1202436" y="587978"/>
                    <a:pt x="1190625" y="577025"/>
                    <a:pt x="1176147" y="577025"/>
                  </a:cubicBezTo>
                  <a:cubicBezTo>
                    <a:pt x="1160431" y="577025"/>
                    <a:pt x="1147763" y="589693"/>
                    <a:pt x="1147763" y="605409"/>
                  </a:cubicBezTo>
                  <a:cubicBezTo>
                    <a:pt x="1147763" y="621125"/>
                    <a:pt x="1160431" y="633794"/>
                    <a:pt x="1176147" y="633794"/>
                  </a:cubicBezTo>
                  <a:cubicBezTo>
                    <a:pt x="1187768" y="633794"/>
                    <a:pt x="1197674" y="626840"/>
                    <a:pt x="1202055" y="616839"/>
                  </a:cubicBezTo>
                  <a:cubicBezTo>
                    <a:pt x="1202912" y="617125"/>
                    <a:pt x="1203770" y="617411"/>
                    <a:pt x="1204722" y="617411"/>
                  </a:cubicBezTo>
                  <a:lnTo>
                    <a:pt x="1675162" y="617411"/>
                  </a:lnTo>
                  <a:cubicBezTo>
                    <a:pt x="1679734" y="626936"/>
                    <a:pt x="1689354" y="633508"/>
                    <a:pt x="1700498" y="633508"/>
                  </a:cubicBezTo>
                  <a:cubicBezTo>
                    <a:pt x="1716024" y="633508"/>
                    <a:pt x="1728692" y="620840"/>
                    <a:pt x="1728692" y="605314"/>
                  </a:cubicBezTo>
                  <a:cubicBezTo>
                    <a:pt x="1728692" y="589788"/>
                    <a:pt x="1716024" y="577120"/>
                    <a:pt x="1700498" y="577120"/>
                  </a:cubicBezTo>
                  <a:close/>
                  <a:moveTo>
                    <a:pt x="370142" y="1567339"/>
                  </a:moveTo>
                  <a:cubicBezTo>
                    <a:pt x="370142" y="1567339"/>
                    <a:pt x="369570" y="1566863"/>
                    <a:pt x="369284" y="1566672"/>
                  </a:cubicBezTo>
                  <a:lnTo>
                    <a:pt x="542354" y="1032510"/>
                  </a:lnTo>
                  <a:cubicBezTo>
                    <a:pt x="542354" y="1032510"/>
                    <a:pt x="542354" y="1032224"/>
                    <a:pt x="542354" y="1032129"/>
                  </a:cubicBezTo>
                  <a:cubicBezTo>
                    <a:pt x="542544" y="1031558"/>
                    <a:pt x="542544" y="1031081"/>
                    <a:pt x="542544" y="1030510"/>
                  </a:cubicBezTo>
                  <a:cubicBezTo>
                    <a:pt x="542544" y="1030034"/>
                    <a:pt x="542544" y="1029557"/>
                    <a:pt x="542544" y="1029081"/>
                  </a:cubicBezTo>
                  <a:cubicBezTo>
                    <a:pt x="542544" y="1028605"/>
                    <a:pt x="542258" y="1028129"/>
                    <a:pt x="542163" y="1027652"/>
                  </a:cubicBezTo>
                  <a:cubicBezTo>
                    <a:pt x="541973" y="1027176"/>
                    <a:pt x="541877" y="1026700"/>
                    <a:pt x="541687" y="1026224"/>
                  </a:cubicBezTo>
                  <a:cubicBezTo>
                    <a:pt x="541496" y="1025843"/>
                    <a:pt x="541115" y="1025462"/>
                    <a:pt x="540830" y="1025081"/>
                  </a:cubicBezTo>
                  <a:cubicBezTo>
                    <a:pt x="540449" y="1024700"/>
                    <a:pt x="540163" y="1024223"/>
                    <a:pt x="539687" y="1023938"/>
                  </a:cubicBezTo>
                  <a:cubicBezTo>
                    <a:pt x="539591" y="1023938"/>
                    <a:pt x="539496" y="1023747"/>
                    <a:pt x="539401" y="1023652"/>
                  </a:cubicBezTo>
                  <a:lnTo>
                    <a:pt x="381476" y="911638"/>
                  </a:lnTo>
                  <a:cubicBezTo>
                    <a:pt x="383000" y="908114"/>
                    <a:pt x="383858" y="904304"/>
                    <a:pt x="383858" y="900208"/>
                  </a:cubicBezTo>
                  <a:cubicBezTo>
                    <a:pt x="383858" y="900208"/>
                    <a:pt x="383858" y="900208"/>
                    <a:pt x="383858" y="900113"/>
                  </a:cubicBezTo>
                  <a:cubicBezTo>
                    <a:pt x="383858" y="900113"/>
                    <a:pt x="383858" y="900113"/>
                    <a:pt x="383858" y="900017"/>
                  </a:cubicBezTo>
                  <a:cubicBezTo>
                    <a:pt x="383858" y="884492"/>
                    <a:pt x="371189" y="871823"/>
                    <a:pt x="355664" y="871823"/>
                  </a:cubicBezTo>
                  <a:cubicBezTo>
                    <a:pt x="355664" y="871823"/>
                    <a:pt x="355664" y="871823"/>
                    <a:pt x="355568" y="871823"/>
                  </a:cubicBezTo>
                  <a:cubicBezTo>
                    <a:pt x="355568" y="871823"/>
                    <a:pt x="355568" y="871823"/>
                    <a:pt x="355473" y="871823"/>
                  </a:cubicBezTo>
                  <a:cubicBezTo>
                    <a:pt x="339757" y="871823"/>
                    <a:pt x="327089" y="884492"/>
                    <a:pt x="327089" y="900208"/>
                  </a:cubicBezTo>
                  <a:cubicBezTo>
                    <a:pt x="327089" y="915924"/>
                    <a:pt x="339757" y="928592"/>
                    <a:pt x="355473" y="928592"/>
                  </a:cubicBezTo>
                  <a:cubicBezTo>
                    <a:pt x="361379" y="928592"/>
                    <a:pt x="366903" y="926783"/>
                    <a:pt x="371475" y="923639"/>
                  </a:cubicBezTo>
                  <a:lnTo>
                    <a:pt x="525685" y="1032986"/>
                  </a:lnTo>
                  <a:lnTo>
                    <a:pt x="354425" y="1561433"/>
                  </a:lnTo>
                  <a:cubicBezTo>
                    <a:pt x="354425" y="1561433"/>
                    <a:pt x="353568" y="1561338"/>
                    <a:pt x="353092" y="1561338"/>
                  </a:cubicBezTo>
                  <a:cubicBezTo>
                    <a:pt x="337566" y="1561338"/>
                    <a:pt x="324898" y="1574006"/>
                    <a:pt x="324898" y="1589532"/>
                  </a:cubicBezTo>
                  <a:cubicBezTo>
                    <a:pt x="324898" y="1598105"/>
                    <a:pt x="328898" y="1605820"/>
                    <a:pt x="334994" y="1610963"/>
                  </a:cubicBezTo>
                  <a:cubicBezTo>
                    <a:pt x="340138" y="1616488"/>
                    <a:pt x="347472" y="1620012"/>
                    <a:pt x="355664" y="1620012"/>
                  </a:cubicBezTo>
                  <a:cubicBezTo>
                    <a:pt x="371380" y="1620012"/>
                    <a:pt x="384048" y="1607344"/>
                    <a:pt x="384048" y="1591628"/>
                  </a:cubicBezTo>
                  <a:cubicBezTo>
                    <a:pt x="384048" y="1581245"/>
                    <a:pt x="378333" y="1572197"/>
                    <a:pt x="370046" y="1567244"/>
                  </a:cubicBezTo>
                  <a:close/>
                  <a:moveTo>
                    <a:pt x="316325" y="698087"/>
                  </a:moveTo>
                  <a:cubicBezTo>
                    <a:pt x="317087" y="698849"/>
                    <a:pt x="317945" y="699421"/>
                    <a:pt x="318897" y="699802"/>
                  </a:cubicBezTo>
                  <a:cubicBezTo>
                    <a:pt x="319850" y="700183"/>
                    <a:pt x="320897" y="700373"/>
                    <a:pt x="321850" y="700373"/>
                  </a:cubicBezTo>
                  <a:lnTo>
                    <a:pt x="645128" y="700373"/>
                  </a:lnTo>
                  <a:cubicBezTo>
                    <a:pt x="645128" y="700373"/>
                    <a:pt x="645128" y="700373"/>
                    <a:pt x="645128" y="700373"/>
                  </a:cubicBezTo>
                  <a:cubicBezTo>
                    <a:pt x="646081" y="700373"/>
                    <a:pt x="647033" y="700183"/>
                    <a:pt x="647890" y="699802"/>
                  </a:cubicBezTo>
                  <a:cubicBezTo>
                    <a:pt x="648176" y="699707"/>
                    <a:pt x="648367" y="699516"/>
                    <a:pt x="648653" y="699421"/>
                  </a:cubicBezTo>
                  <a:cubicBezTo>
                    <a:pt x="649224" y="699135"/>
                    <a:pt x="649700" y="698754"/>
                    <a:pt x="650177" y="698373"/>
                  </a:cubicBezTo>
                  <a:cubicBezTo>
                    <a:pt x="650462" y="698183"/>
                    <a:pt x="650653" y="697992"/>
                    <a:pt x="650843" y="697706"/>
                  </a:cubicBezTo>
                  <a:cubicBezTo>
                    <a:pt x="651224" y="697230"/>
                    <a:pt x="651605" y="696754"/>
                    <a:pt x="651891" y="696182"/>
                  </a:cubicBezTo>
                  <a:cubicBezTo>
                    <a:pt x="652082" y="695897"/>
                    <a:pt x="652177" y="695611"/>
                    <a:pt x="652367" y="695325"/>
                  </a:cubicBezTo>
                  <a:cubicBezTo>
                    <a:pt x="652367" y="695230"/>
                    <a:pt x="652463" y="695135"/>
                    <a:pt x="652558" y="694944"/>
                  </a:cubicBezTo>
                  <a:lnTo>
                    <a:pt x="860108" y="56388"/>
                  </a:lnTo>
                  <a:cubicBezTo>
                    <a:pt x="874586" y="55245"/>
                    <a:pt x="886015" y="43244"/>
                    <a:pt x="886015" y="28480"/>
                  </a:cubicBezTo>
                  <a:cubicBezTo>
                    <a:pt x="886015" y="12954"/>
                    <a:pt x="873347" y="286"/>
                    <a:pt x="857822" y="286"/>
                  </a:cubicBezTo>
                  <a:cubicBezTo>
                    <a:pt x="857822" y="286"/>
                    <a:pt x="857822" y="286"/>
                    <a:pt x="857822" y="286"/>
                  </a:cubicBezTo>
                  <a:cubicBezTo>
                    <a:pt x="856964" y="286"/>
                    <a:pt x="856202" y="0"/>
                    <a:pt x="855250" y="0"/>
                  </a:cubicBezTo>
                  <a:cubicBezTo>
                    <a:pt x="839534" y="0"/>
                    <a:pt x="826865" y="12668"/>
                    <a:pt x="826865" y="28385"/>
                  </a:cubicBezTo>
                  <a:cubicBezTo>
                    <a:pt x="826865" y="40196"/>
                    <a:pt x="834104" y="50292"/>
                    <a:pt x="844296" y="54578"/>
                  </a:cubicBezTo>
                  <a:lnTo>
                    <a:pt x="639604" y="684657"/>
                  </a:lnTo>
                  <a:lnTo>
                    <a:pt x="325184" y="684657"/>
                  </a:lnTo>
                  <a:lnTo>
                    <a:pt x="257937" y="617411"/>
                  </a:lnTo>
                  <a:lnTo>
                    <a:pt x="583597" y="617411"/>
                  </a:lnTo>
                  <a:cubicBezTo>
                    <a:pt x="587121" y="617411"/>
                    <a:pt x="590074" y="614934"/>
                    <a:pt x="591026" y="611696"/>
                  </a:cubicBezTo>
                  <a:cubicBezTo>
                    <a:pt x="591026" y="611696"/>
                    <a:pt x="591026" y="611696"/>
                    <a:pt x="591026" y="611696"/>
                  </a:cubicBezTo>
                  <a:lnTo>
                    <a:pt x="616172" y="534257"/>
                  </a:lnTo>
                  <a:cubicBezTo>
                    <a:pt x="617030" y="534257"/>
                    <a:pt x="617887" y="534543"/>
                    <a:pt x="618839" y="534543"/>
                  </a:cubicBezTo>
                  <a:cubicBezTo>
                    <a:pt x="634556" y="534543"/>
                    <a:pt x="647224" y="521780"/>
                    <a:pt x="647224" y="506159"/>
                  </a:cubicBezTo>
                  <a:cubicBezTo>
                    <a:pt x="647224" y="490538"/>
                    <a:pt x="634556" y="477774"/>
                    <a:pt x="618839" y="477774"/>
                  </a:cubicBezTo>
                  <a:cubicBezTo>
                    <a:pt x="603123" y="477774"/>
                    <a:pt x="590455" y="490538"/>
                    <a:pt x="590455" y="506159"/>
                  </a:cubicBezTo>
                  <a:cubicBezTo>
                    <a:pt x="590455" y="515303"/>
                    <a:pt x="594932" y="523399"/>
                    <a:pt x="601599" y="528638"/>
                  </a:cubicBezTo>
                  <a:lnTo>
                    <a:pt x="577787" y="601885"/>
                  </a:lnTo>
                  <a:lnTo>
                    <a:pt x="55531" y="601885"/>
                  </a:lnTo>
                  <a:cubicBezTo>
                    <a:pt x="52102" y="590169"/>
                    <a:pt x="41434" y="581501"/>
                    <a:pt x="28575" y="581501"/>
                  </a:cubicBezTo>
                  <a:cubicBezTo>
                    <a:pt x="28575" y="581501"/>
                    <a:pt x="28575" y="581501"/>
                    <a:pt x="28480" y="581501"/>
                  </a:cubicBezTo>
                  <a:cubicBezTo>
                    <a:pt x="28480" y="581501"/>
                    <a:pt x="28480" y="581501"/>
                    <a:pt x="28385" y="581501"/>
                  </a:cubicBezTo>
                  <a:cubicBezTo>
                    <a:pt x="12668" y="581501"/>
                    <a:pt x="0" y="594170"/>
                    <a:pt x="0" y="609886"/>
                  </a:cubicBezTo>
                  <a:cubicBezTo>
                    <a:pt x="0" y="625602"/>
                    <a:pt x="12668" y="638270"/>
                    <a:pt x="28385" y="638270"/>
                  </a:cubicBezTo>
                  <a:cubicBezTo>
                    <a:pt x="41434" y="638270"/>
                    <a:pt x="52292" y="629412"/>
                    <a:pt x="55626" y="617411"/>
                  </a:cubicBezTo>
                  <a:lnTo>
                    <a:pt x="235839" y="617411"/>
                  </a:lnTo>
                  <a:lnTo>
                    <a:pt x="316421" y="697897"/>
                  </a:lnTo>
                  <a:close/>
                  <a:moveTo>
                    <a:pt x="645795" y="990600"/>
                  </a:moveTo>
                  <a:cubicBezTo>
                    <a:pt x="645986" y="990029"/>
                    <a:pt x="645986" y="989552"/>
                    <a:pt x="645986" y="988981"/>
                  </a:cubicBezTo>
                  <a:cubicBezTo>
                    <a:pt x="645986" y="988504"/>
                    <a:pt x="645986" y="988028"/>
                    <a:pt x="645986" y="987552"/>
                  </a:cubicBezTo>
                  <a:cubicBezTo>
                    <a:pt x="645986" y="987076"/>
                    <a:pt x="645700" y="986600"/>
                    <a:pt x="645605" y="986123"/>
                  </a:cubicBezTo>
                  <a:cubicBezTo>
                    <a:pt x="645414" y="985647"/>
                    <a:pt x="645319" y="985171"/>
                    <a:pt x="645128" y="984695"/>
                  </a:cubicBezTo>
                  <a:cubicBezTo>
                    <a:pt x="644938" y="984314"/>
                    <a:pt x="644557" y="983933"/>
                    <a:pt x="644271" y="983552"/>
                  </a:cubicBezTo>
                  <a:cubicBezTo>
                    <a:pt x="643890" y="983171"/>
                    <a:pt x="643604" y="982694"/>
                    <a:pt x="643128" y="982409"/>
                  </a:cubicBezTo>
                  <a:cubicBezTo>
                    <a:pt x="643033" y="982409"/>
                    <a:pt x="642938" y="982218"/>
                    <a:pt x="642842" y="982123"/>
                  </a:cubicBezTo>
                  <a:lnTo>
                    <a:pt x="524542" y="898303"/>
                  </a:lnTo>
                  <a:cubicBezTo>
                    <a:pt x="526352" y="894493"/>
                    <a:pt x="527495" y="890397"/>
                    <a:pt x="527495" y="885920"/>
                  </a:cubicBezTo>
                  <a:cubicBezTo>
                    <a:pt x="527495" y="870204"/>
                    <a:pt x="514826" y="857536"/>
                    <a:pt x="499110" y="857536"/>
                  </a:cubicBezTo>
                  <a:cubicBezTo>
                    <a:pt x="483394" y="857536"/>
                    <a:pt x="470725" y="870299"/>
                    <a:pt x="470725" y="885920"/>
                  </a:cubicBezTo>
                  <a:cubicBezTo>
                    <a:pt x="470725" y="901541"/>
                    <a:pt x="483394" y="914305"/>
                    <a:pt x="499110" y="914305"/>
                  </a:cubicBezTo>
                  <a:cubicBezTo>
                    <a:pt x="504635" y="914305"/>
                    <a:pt x="509683" y="912686"/>
                    <a:pt x="513969" y="910019"/>
                  </a:cubicBezTo>
                  <a:lnTo>
                    <a:pt x="629031" y="991648"/>
                  </a:lnTo>
                  <a:lnTo>
                    <a:pt x="538067" y="1267397"/>
                  </a:lnTo>
                  <a:cubicBezTo>
                    <a:pt x="538067" y="1267397"/>
                    <a:pt x="537591" y="1267397"/>
                    <a:pt x="537401" y="1267397"/>
                  </a:cubicBezTo>
                  <a:cubicBezTo>
                    <a:pt x="525399" y="1267397"/>
                    <a:pt x="515207" y="1274826"/>
                    <a:pt x="511016" y="1285399"/>
                  </a:cubicBezTo>
                  <a:cubicBezTo>
                    <a:pt x="509492" y="1288828"/>
                    <a:pt x="508730" y="1292543"/>
                    <a:pt x="508730" y="1296543"/>
                  </a:cubicBezTo>
                  <a:cubicBezTo>
                    <a:pt x="508730" y="1312069"/>
                    <a:pt x="521399" y="1324737"/>
                    <a:pt x="536924" y="1324737"/>
                  </a:cubicBezTo>
                  <a:cubicBezTo>
                    <a:pt x="543020" y="1324737"/>
                    <a:pt x="548545" y="1322737"/>
                    <a:pt x="553117" y="1319498"/>
                  </a:cubicBezTo>
                  <a:cubicBezTo>
                    <a:pt x="560737" y="1314450"/>
                    <a:pt x="565785" y="1305687"/>
                    <a:pt x="565785" y="1295876"/>
                  </a:cubicBezTo>
                  <a:cubicBezTo>
                    <a:pt x="565785" y="1286066"/>
                    <a:pt x="560642" y="1277207"/>
                    <a:pt x="553022" y="1272159"/>
                  </a:cubicBezTo>
                  <a:lnTo>
                    <a:pt x="645700" y="991172"/>
                  </a:lnTo>
                  <a:cubicBezTo>
                    <a:pt x="645700" y="991172"/>
                    <a:pt x="645700" y="990886"/>
                    <a:pt x="645700" y="990791"/>
                  </a:cubicBezTo>
                  <a:close/>
                  <a:moveTo>
                    <a:pt x="623126" y="784670"/>
                  </a:moveTo>
                  <a:lnTo>
                    <a:pt x="252031" y="784670"/>
                  </a:lnTo>
                  <a:lnTo>
                    <a:pt x="188690" y="721328"/>
                  </a:lnTo>
                  <a:cubicBezTo>
                    <a:pt x="193072" y="716375"/>
                    <a:pt x="195739" y="709898"/>
                    <a:pt x="195739" y="702754"/>
                  </a:cubicBezTo>
                  <a:cubicBezTo>
                    <a:pt x="195739" y="687038"/>
                    <a:pt x="183071" y="674370"/>
                    <a:pt x="167354" y="674370"/>
                  </a:cubicBezTo>
                  <a:cubicBezTo>
                    <a:pt x="151638" y="674370"/>
                    <a:pt x="138970" y="687038"/>
                    <a:pt x="138970" y="702754"/>
                  </a:cubicBezTo>
                  <a:cubicBezTo>
                    <a:pt x="138970" y="718471"/>
                    <a:pt x="151733" y="731139"/>
                    <a:pt x="167354" y="731139"/>
                  </a:cubicBezTo>
                  <a:cubicBezTo>
                    <a:pt x="170117" y="731139"/>
                    <a:pt x="172688" y="730663"/>
                    <a:pt x="175165" y="729901"/>
                  </a:cubicBezTo>
                  <a:lnTo>
                    <a:pt x="243269" y="798004"/>
                  </a:lnTo>
                  <a:cubicBezTo>
                    <a:pt x="244031" y="798767"/>
                    <a:pt x="244888" y="799338"/>
                    <a:pt x="245840" y="799719"/>
                  </a:cubicBezTo>
                  <a:cubicBezTo>
                    <a:pt x="246793" y="800100"/>
                    <a:pt x="247841" y="800291"/>
                    <a:pt x="248793" y="800291"/>
                  </a:cubicBezTo>
                  <a:lnTo>
                    <a:pt x="618268" y="800291"/>
                  </a:lnTo>
                  <a:lnTo>
                    <a:pt x="623126" y="784670"/>
                  </a:lnTo>
                  <a:close/>
                </a:path>
              </a:pathLst>
            </a:custGeom>
            <a:gradFill>
              <a:gsLst>
                <a:gs pos="0">
                  <a:srgbClr val="FDC60E"/>
                </a:gs>
                <a:gs pos="14000">
                  <a:srgbClr val="FDC60E"/>
                </a:gs>
                <a:gs pos="15000">
                  <a:srgbClr val="E1B725"/>
                </a:gs>
                <a:gs pos="18000">
                  <a:srgbClr val="AA9955"/>
                </a:gs>
                <a:gs pos="21000">
                  <a:srgbClr val="7E817A"/>
                </a:gs>
                <a:gs pos="24000">
                  <a:srgbClr val="5E7095"/>
                </a:gs>
                <a:gs pos="26000">
                  <a:srgbClr val="4B66A6"/>
                </a:gs>
                <a:gs pos="27000">
                  <a:srgbClr val="4563AC"/>
                </a:gs>
                <a:gs pos="41000">
                  <a:srgbClr val="40B9EB"/>
                </a:gs>
                <a:gs pos="44000">
                  <a:srgbClr val="3E9BD5"/>
                </a:gs>
                <a:gs pos="48000">
                  <a:srgbClr val="3D7DBF"/>
                </a:gs>
                <a:gs pos="52000">
                  <a:srgbClr val="3B66AF"/>
                </a:gs>
                <a:gs pos="55000">
                  <a:srgbClr val="3B59A5"/>
                </a:gs>
                <a:gs pos="58000">
                  <a:srgbClr val="3B55A2"/>
                </a:gs>
                <a:gs pos="81000">
                  <a:srgbClr val="293171"/>
                </a:gs>
                <a:gs pos="100000">
                  <a:srgbClr val="39519F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>
                <a:latin typeface="Calibri" panose="020F050202020403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E5D891-6F00-3A26-CC3E-3A97C2DFA5E1}"/>
                </a:ext>
              </a:extLst>
            </p:cNvPr>
            <p:cNvSpPr/>
            <p:nvPr/>
          </p:nvSpPr>
          <p:spPr>
            <a:xfrm>
              <a:off x="6001072" y="2002835"/>
              <a:ext cx="272973" cy="273103"/>
            </a:xfrm>
            <a:custGeom>
              <a:avLst/>
              <a:gdLst>
                <a:gd name="connsiteX0" fmla="*/ 251900 w 272973"/>
                <a:gd name="connsiteY0" fmla="*/ 63916 h 273103"/>
                <a:gd name="connsiteX1" fmla="*/ 215038 w 272973"/>
                <a:gd name="connsiteY1" fmla="*/ 25150 h 273103"/>
                <a:gd name="connsiteX2" fmla="*/ 165699 w 272973"/>
                <a:gd name="connsiteY2" fmla="*/ 3623 h 273103"/>
                <a:gd name="connsiteX3" fmla="*/ 77497 w 272973"/>
                <a:gd name="connsiteY3" fmla="*/ 12291 h 273103"/>
                <a:gd name="connsiteX4" fmla="*/ 35968 w 272973"/>
                <a:gd name="connsiteY4" fmla="*/ 40866 h 273103"/>
                <a:gd name="connsiteX5" fmla="*/ 3678 w 272973"/>
                <a:gd name="connsiteY5" fmla="*/ 92396 h 273103"/>
                <a:gd name="connsiteX6" fmla="*/ 3488 w 272973"/>
                <a:gd name="connsiteY6" fmla="*/ 92872 h 273103"/>
                <a:gd name="connsiteX7" fmla="*/ 2821 w 272973"/>
                <a:gd name="connsiteY7" fmla="*/ 94873 h 273103"/>
                <a:gd name="connsiteX8" fmla="*/ 12251 w 272973"/>
                <a:gd name="connsiteY8" fmla="*/ 119066 h 273103"/>
                <a:gd name="connsiteX9" fmla="*/ 13394 w 272973"/>
                <a:gd name="connsiteY9" fmla="*/ 117733 h 273103"/>
                <a:gd name="connsiteX10" fmla="*/ 13870 w 272973"/>
                <a:gd name="connsiteY10" fmla="*/ 117161 h 273103"/>
                <a:gd name="connsiteX11" fmla="*/ 43874 w 272973"/>
                <a:gd name="connsiteY11" fmla="*/ 90777 h 273103"/>
                <a:gd name="connsiteX12" fmla="*/ 43874 w 272973"/>
                <a:gd name="connsiteY12" fmla="*/ 90777 h 273103"/>
                <a:gd name="connsiteX13" fmla="*/ 58543 w 272973"/>
                <a:gd name="connsiteY13" fmla="*/ 81728 h 273103"/>
                <a:gd name="connsiteX14" fmla="*/ 76068 w 272973"/>
                <a:gd name="connsiteY14" fmla="*/ 73251 h 273103"/>
                <a:gd name="connsiteX15" fmla="*/ 82736 w 272973"/>
                <a:gd name="connsiteY15" fmla="*/ 63631 h 273103"/>
                <a:gd name="connsiteX16" fmla="*/ 82736 w 272973"/>
                <a:gd name="connsiteY16" fmla="*/ 63250 h 273103"/>
                <a:gd name="connsiteX17" fmla="*/ 82736 w 272973"/>
                <a:gd name="connsiteY17" fmla="*/ 63059 h 273103"/>
                <a:gd name="connsiteX18" fmla="*/ 108644 w 272973"/>
                <a:gd name="connsiteY18" fmla="*/ 39532 h 273103"/>
                <a:gd name="connsiteX19" fmla="*/ 125218 w 272973"/>
                <a:gd name="connsiteY19" fmla="*/ 42104 h 273103"/>
                <a:gd name="connsiteX20" fmla="*/ 125218 w 272973"/>
                <a:gd name="connsiteY20" fmla="*/ 42104 h 273103"/>
                <a:gd name="connsiteX21" fmla="*/ 142363 w 272973"/>
                <a:gd name="connsiteY21" fmla="*/ 64678 h 273103"/>
                <a:gd name="connsiteX22" fmla="*/ 137409 w 272973"/>
                <a:gd name="connsiteY22" fmla="*/ 86205 h 273103"/>
                <a:gd name="connsiteX23" fmla="*/ 136647 w 272973"/>
                <a:gd name="connsiteY23" fmla="*/ 87253 h 273103"/>
                <a:gd name="connsiteX24" fmla="*/ 136362 w 272973"/>
                <a:gd name="connsiteY24" fmla="*/ 87538 h 273103"/>
                <a:gd name="connsiteX25" fmla="*/ 136362 w 272973"/>
                <a:gd name="connsiteY25" fmla="*/ 87538 h 273103"/>
                <a:gd name="connsiteX26" fmla="*/ 136362 w 272973"/>
                <a:gd name="connsiteY26" fmla="*/ 87538 h 273103"/>
                <a:gd name="connsiteX27" fmla="*/ 122455 w 272973"/>
                <a:gd name="connsiteY27" fmla="*/ 97254 h 273103"/>
                <a:gd name="connsiteX28" fmla="*/ 112359 w 272973"/>
                <a:gd name="connsiteY28" fmla="*/ 99254 h 273103"/>
                <a:gd name="connsiteX29" fmla="*/ 112359 w 272973"/>
                <a:gd name="connsiteY29" fmla="*/ 99254 h 273103"/>
                <a:gd name="connsiteX30" fmla="*/ 105691 w 272973"/>
                <a:gd name="connsiteY30" fmla="*/ 98683 h 273103"/>
                <a:gd name="connsiteX31" fmla="*/ 98643 w 272973"/>
                <a:gd name="connsiteY31" fmla="*/ 96206 h 273103"/>
                <a:gd name="connsiteX32" fmla="*/ 91118 w 272973"/>
                <a:gd name="connsiteY32" fmla="*/ 91729 h 273103"/>
                <a:gd name="connsiteX33" fmla="*/ 88451 w 272973"/>
                <a:gd name="connsiteY33" fmla="*/ 90301 h 273103"/>
                <a:gd name="connsiteX34" fmla="*/ 83784 w 272973"/>
                <a:gd name="connsiteY34" fmla="*/ 90872 h 273103"/>
                <a:gd name="connsiteX35" fmla="*/ 83784 w 272973"/>
                <a:gd name="connsiteY35" fmla="*/ 90872 h 273103"/>
                <a:gd name="connsiteX36" fmla="*/ 83784 w 272973"/>
                <a:gd name="connsiteY36" fmla="*/ 90872 h 273103"/>
                <a:gd name="connsiteX37" fmla="*/ 82260 w 272973"/>
                <a:gd name="connsiteY37" fmla="*/ 91729 h 273103"/>
                <a:gd name="connsiteX38" fmla="*/ 69687 w 272973"/>
                <a:gd name="connsiteY38" fmla="*/ 103159 h 273103"/>
                <a:gd name="connsiteX39" fmla="*/ 46351 w 272973"/>
                <a:gd name="connsiteY39" fmla="*/ 132401 h 273103"/>
                <a:gd name="connsiteX40" fmla="*/ 40159 w 272973"/>
                <a:gd name="connsiteY40" fmla="*/ 142974 h 273103"/>
                <a:gd name="connsiteX41" fmla="*/ 35111 w 272973"/>
                <a:gd name="connsiteY41" fmla="*/ 153166 h 273103"/>
                <a:gd name="connsiteX42" fmla="*/ 28253 w 272973"/>
                <a:gd name="connsiteY42" fmla="*/ 170692 h 273103"/>
                <a:gd name="connsiteX43" fmla="*/ 27967 w 272973"/>
                <a:gd name="connsiteY43" fmla="*/ 171549 h 273103"/>
                <a:gd name="connsiteX44" fmla="*/ 27586 w 272973"/>
                <a:gd name="connsiteY44" fmla="*/ 172787 h 273103"/>
                <a:gd name="connsiteX45" fmla="*/ 27205 w 272973"/>
                <a:gd name="connsiteY45" fmla="*/ 173930 h 273103"/>
                <a:gd name="connsiteX46" fmla="*/ 56542 w 272973"/>
                <a:gd name="connsiteY46" fmla="*/ 215650 h 273103"/>
                <a:gd name="connsiteX47" fmla="*/ 59781 w 272973"/>
                <a:gd name="connsiteY47" fmla="*/ 210792 h 273103"/>
                <a:gd name="connsiteX48" fmla="*/ 59781 w 272973"/>
                <a:gd name="connsiteY48" fmla="*/ 210792 h 273103"/>
                <a:gd name="connsiteX49" fmla="*/ 121026 w 272973"/>
                <a:gd name="connsiteY49" fmla="*/ 151832 h 273103"/>
                <a:gd name="connsiteX50" fmla="*/ 121026 w 272973"/>
                <a:gd name="connsiteY50" fmla="*/ 151832 h 273103"/>
                <a:gd name="connsiteX51" fmla="*/ 128647 w 272973"/>
                <a:gd name="connsiteY51" fmla="*/ 147260 h 273103"/>
                <a:gd name="connsiteX52" fmla="*/ 128647 w 272973"/>
                <a:gd name="connsiteY52" fmla="*/ 147260 h 273103"/>
                <a:gd name="connsiteX53" fmla="*/ 129123 w 272973"/>
                <a:gd name="connsiteY53" fmla="*/ 146974 h 273103"/>
                <a:gd name="connsiteX54" fmla="*/ 150935 w 272973"/>
                <a:gd name="connsiteY54" fmla="*/ 136306 h 273103"/>
                <a:gd name="connsiteX55" fmla="*/ 170461 w 272973"/>
                <a:gd name="connsiteY55" fmla="*/ 129258 h 273103"/>
                <a:gd name="connsiteX56" fmla="*/ 179129 w 272973"/>
                <a:gd name="connsiteY56" fmla="*/ 119161 h 273103"/>
                <a:gd name="connsiteX57" fmla="*/ 179129 w 272973"/>
                <a:gd name="connsiteY57" fmla="*/ 119161 h 273103"/>
                <a:gd name="connsiteX58" fmla="*/ 179129 w 272973"/>
                <a:gd name="connsiteY58" fmla="*/ 119161 h 273103"/>
                <a:gd name="connsiteX59" fmla="*/ 194750 w 272973"/>
                <a:gd name="connsiteY59" fmla="*/ 99826 h 273103"/>
                <a:gd name="connsiteX60" fmla="*/ 201989 w 272973"/>
                <a:gd name="connsiteY60" fmla="*/ 97254 h 273103"/>
                <a:gd name="connsiteX61" fmla="*/ 209895 w 272973"/>
                <a:gd name="connsiteY61" fmla="*/ 96587 h 273103"/>
                <a:gd name="connsiteX62" fmla="*/ 209895 w 272973"/>
                <a:gd name="connsiteY62" fmla="*/ 96587 h 273103"/>
                <a:gd name="connsiteX63" fmla="*/ 214181 w 272973"/>
                <a:gd name="connsiteY63" fmla="*/ 97063 h 273103"/>
                <a:gd name="connsiteX64" fmla="*/ 238565 w 272973"/>
                <a:gd name="connsiteY64" fmla="*/ 123067 h 273103"/>
                <a:gd name="connsiteX65" fmla="*/ 212466 w 272973"/>
                <a:gd name="connsiteY65" fmla="*/ 156023 h 273103"/>
                <a:gd name="connsiteX66" fmla="*/ 190559 w 272973"/>
                <a:gd name="connsiteY66" fmla="*/ 150594 h 273103"/>
                <a:gd name="connsiteX67" fmla="*/ 176081 w 272973"/>
                <a:gd name="connsiteY67" fmla="*/ 150499 h 273103"/>
                <a:gd name="connsiteX68" fmla="*/ 158269 w 272973"/>
                <a:gd name="connsiteY68" fmla="*/ 161548 h 273103"/>
                <a:gd name="connsiteX69" fmla="*/ 135981 w 272973"/>
                <a:gd name="connsiteY69" fmla="*/ 180693 h 273103"/>
                <a:gd name="connsiteX70" fmla="*/ 116645 w 272973"/>
                <a:gd name="connsiteY70" fmla="*/ 204410 h 273103"/>
                <a:gd name="connsiteX71" fmla="*/ 115788 w 272973"/>
                <a:gd name="connsiteY71" fmla="*/ 205744 h 273103"/>
                <a:gd name="connsiteX72" fmla="*/ 115597 w 272973"/>
                <a:gd name="connsiteY72" fmla="*/ 206125 h 273103"/>
                <a:gd name="connsiteX73" fmla="*/ 98643 w 272973"/>
                <a:gd name="connsiteY73" fmla="*/ 240796 h 273103"/>
                <a:gd name="connsiteX74" fmla="*/ 97500 w 272973"/>
                <a:gd name="connsiteY74" fmla="*/ 244034 h 273103"/>
                <a:gd name="connsiteX75" fmla="*/ 117312 w 272973"/>
                <a:gd name="connsiteY75" fmla="*/ 271847 h 273103"/>
                <a:gd name="connsiteX76" fmla="*/ 143220 w 272973"/>
                <a:gd name="connsiteY76" fmla="*/ 272800 h 273103"/>
                <a:gd name="connsiteX77" fmla="*/ 145601 w 272973"/>
                <a:gd name="connsiteY77" fmla="*/ 272609 h 273103"/>
                <a:gd name="connsiteX78" fmla="*/ 157126 w 272973"/>
                <a:gd name="connsiteY78" fmla="*/ 271085 h 273103"/>
                <a:gd name="connsiteX79" fmla="*/ 226659 w 272973"/>
                <a:gd name="connsiteY79" fmla="*/ 238224 h 273103"/>
                <a:gd name="connsiteX80" fmla="*/ 271522 w 272973"/>
                <a:gd name="connsiteY80" fmla="*/ 155547 h 273103"/>
                <a:gd name="connsiteX81" fmla="*/ 251614 w 272973"/>
                <a:gd name="connsiteY81" fmla="*/ 63821 h 27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72973" h="273103">
                  <a:moveTo>
                    <a:pt x="251900" y="63916"/>
                  </a:moveTo>
                  <a:cubicBezTo>
                    <a:pt x="241708" y="48105"/>
                    <a:pt x="229421" y="35151"/>
                    <a:pt x="215038" y="25150"/>
                  </a:cubicBezTo>
                  <a:cubicBezTo>
                    <a:pt x="200655" y="15148"/>
                    <a:pt x="184177" y="7909"/>
                    <a:pt x="165699" y="3623"/>
                  </a:cubicBezTo>
                  <a:cubicBezTo>
                    <a:pt x="135409" y="-3330"/>
                    <a:pt x="105882" y="-187"/>
                    <a:pt x="77497" y="12291"/>
                  </a:cubicBezTo>
                  <a:cubicBezTo>
                    <a:pt x="61781" y="19244"/>
                    <a:pt x="47874" y="28769"/>
                    <a:pt x="35968" y="40866"/>
                  </a:cubicBezTo>
                  <a:cubicBezTo>
                    <a:pt x="21014" y="56011"/>
                    <a:pt x="10251" y="73251"/>
                    <a:pt x="3678" y="92396"/>
                  </a:cubicBezTo>
                  <a:cubicBezTo>
                    <a:pt x="3678" y="92587"/>
                    <a:pt x="3583" y="92777"/>
                    <a:pt x="3488" y="92872"/>
                  </a:cubicBezTo>
                  <a:cubicBezTo>
                    <a:pt x="3297" y="93539"/>
                    <a:pt x="3012" y="94206"/>
                    <a:pt x="2821" y="94873"/>
                  </a:cubicBezTo>
                  <a:cubicBezTo>
                    <a:pt x="-3941" y="117066"/>
                    <a:pt x="2345" y="129353"/>
                    <a:pt x="12251" y="119066"/>
                  </a:cubicBezTo>
                  <a:cubicBezTo>
                    <a:pt x="12632" y="118590"/>
                    <a:pt x="13013" y="118209"/>
                    <a:pt x="13394" y="117733"/>
                  </a:cubicBezTo>
                  <a:cubicBezTo>
                    <a:pt x="13584" y="117542"/>
                    <a:pt x="13680" y="117352"/>
                    <a:pt x="13870" y="117161"/>
                  </a:cubicBezTo>
                  <a:cubicBezTo>
                    <a:pt x="25491" y="102778"/>
                    <a:pt x="43874" y="90777"/>
                    <a:pt x="43874" y="90777"/>
                  </a:cubicBezTo>
                  <a:lnTo>
                    <a:pt x="43874" y="90777"/>
                  </a:lnTo>
                  <a:cubicBezTo>
                    <a:pt x="48541" y="87538"/>
                    <a:pt x="53494" y="84586"/>
                    <a:pt x="58543" y="81728"/>
                  </a:cubicBezTo>
                  <a:cubicBezTo>
                    <a:pt x="64353" y="78394"/>
                    <a:pt x="70449" y="75346"/>
                    <a:pt x="76068" y="73251"/>
                  </a:cubicBezTo>
                  <a:cubicBezTo>
                    <a:pt x="76068" y="73251"/>
                    <a:pt x="81307" y="70870"/>
                    <a:pt x="82736" y="63631"/>
                  </a:cubicBezTo>
                  <a:cubicBezTo>
                    <a:pt x="82736" y="63535"/>
                    <a:pt x="82736" y="63345"/>
                    <a:pt x="82736" y="63250"/>
                  </a:cubicBezTo>
                  <a:cubicBezTo>
                    <a:pt x="82736" y="63250"/>
                    <a:pt x="82736" y="63154"/>
                    <a:pt x="82736" y="63059"/>
                  </a:cubicBezTo>
                  <a:cubicBezTo>
                    <a:pt x="83688" y="57058"/>
                    <a:pt x="90165" y="40580"/>
                    <a:pt x="108644" y="39532"/>
                  </a:cubicBezTo>
                  <a:cubicBezTo>
                    <a:pt x="114454" y="38770"/>
                    <a:pt x="120169" y="39723"/>
                    <a:pt x="125218" y="42104"/>
                  </a:cubicBezTo>
                  <a:lnTo>
                    <a:pt x="125218" y="42104"/>
                  </a:lnTo>
                  <a:cubicBezTo>
                    <a:pt x="134076" y="46295"/>
                    <a:pt x="140934" y="54582"/>
                    <a:pt x="142363" y="64678"/>
                  </a:cubicBezTo>
                  <a:cubicBezTo>
                    <a:pt x="143505" y="72679"/>
                    <a:pt x="141505" y="80204"/>
                    <a:pt x="137409" y="86205"/>
                  </a:cubicBezTo>
                  <a:cubicBezTo>
                    <a:pt x="137219" y="86586"/>
                    <a:pt x="136933" y="86872"/>
                    <a:pt x="136647" y="87253"/>
                  </a:cubicBezTo>
                  <a:cubicBezTo>
                    <a:pt x="136647" y="87348"/>
                    <a:pt x="136457" y="87443"/>
                    <a:pt x="136362" y="87538"/>
                  </a:cubicBezTo>
                  <a:lnTo>
                    <a:pt x="136362" y="87538"/>
                  </a:lnTo>
                  <a:cubicBezTo>
                    <a:pt x="136362" y="87538"/>
                    <a:pt x="136362" y="87538"/>
                    <a:pt x="136362" y="87538"/>
                  </a:cubicBezTo>
                  <a:cubicBezTo>
                    <a:pt x="132933" y="91920"/>
                    <a:pt x="128170" y="95349"/>
                    <a:pt x="122455" y="97254"/>
                  </a:cubicBezTo>
                  <a:cubicBezTo>
                    <a:pt x="119026" y="98492"/>
                    <a:pt x="115597" y="99159"/>
                    <a:pt x="112359" y="99254"/>
                  </a:cubicBezTo>
                  <a:cubicBezTo>
                    <a:pt x="112359" y="99254"/>
                    <a:pt x="112359" y="99254"/>
                    <a:pt x="112359" y="99254"/>
                  </a:cubicBezTo>
                  <a:cubicBezTo>
                    <a:pt x="110263" y="99540"/>
                    <a:pt x="107977" y="99254"/>
                    <a:pt x="105691" y="98683"/>
                  </a:cubicBezTo>
                  <a:cubicBezTo>
                    <a:pt x="103120" y="98206"/>
                    <a:pt x="100738" y="97349"/>
                    <a:pt x="98643" y="96206"/>
                  </a:cubicBezTo>
                  <a:cubicBezTo>
                    <a:pt x="95118" y="94587"/>
                    <a:pt x="92166" y="92682"/>
                    <a:pt x="91118" y="91729"/>
                  </a:cubicBezTo>
                  <a:cubicBezTo>
                    <a:pt x="90261" y="90967"/>
                    <a:pt x="89403" y="90586"/>
                    <a:pt x="88451" y="90301"/>
                  </a:cubicBezTo>
                  <a:cubicBezTo>
                    <a:pt x="86451" y="90015"/>
                    <a:pt x="84927" y="90301"/>
                    <a:pt x="83784" y="90872"/>
                  </a:cubicBezTo>
                  <a:cubicBezTo>
                    <a:pt x="83784" y="90872"/>
                    <a:pt x="83784" y="90872"/>
                    <a:pt x="83784" y="90872"/>
                  </a:cubicBezTo>
                  <a:lnTo>
                    <a:pt x="83784" y="90872"/>
                  </a:lnTo>
                  <a:cubicBezTo>
                    <a:pt x="83117" y="91158"/>
                    <a:pt x="82641" y="91444"/>
                    <a:pt x="82260" y="91729"/>
                  </a:cubicBezTo>
                  <a:cubicBezTo>
                    <a:pt x="77878" y="95349"/>
                    <a:pt x="73592" y="99159"/>
                    <a:pt x="69687" y="103159"/>
                  </a:cubicBezTo>
                  <a:cubicBezTo>
                    <a:pt x="59209" y="114018"/>
                    <a:pt x="50446" y="126305"/>
                    <a:pt x="46351" y="132401"/>
                  </a:cubicBezTo>
                  <a:cubicBezTo>
                    <a:pt x="44160" y="135830"/>
                    <a:pt x="42064" y="139354"/>
                    <a:pt x="40159" y="142974"/>
                  </a:cubicBezTo>
                  <a:cubicBezTo>
                    <a:pt x="38349" y="146308"/>
                    <a:pt x="36635" y="149737"/>
                    <a:pt x="35111" y="153166"/>
                  </a:cubicBezTo>
                  <a:cubicBezTo>
                    <a:pt x="32634" y="158595"/>
                    <a:pt x="30349" y="164405"/>
                    <a:pt x="28253" y="170692"/>
                  </a:cubicBezTo>
                  <a:cubicBezTo>
                    <a:pt x="28253" y="170977"/>
                    <a:pt x="28063" y="171263"/>
                    <a:pt x="27967" y="171549"/>
                  </a:cubicBezTo>
                  <a:cubicBezTo>
                    <a:pt x="27872" y="171930"/>
                    <a:pt x="27682" y="172311"/>
                    <a:pt x="27586" y="172787"/>
                  </a:cubicBezTo>
                  <a:cubicBezTo>
                    <a:pt x="27491" y="173168"/>
                    <a:pt x="27396" y="173549"/>
                    <a:pt x="27205" y="173930"/>
                  </a:cubicBezTo>
                  <a:cubicBezTo>
                    <a:pt x="14537" y="216793"/>
                    <a:pt x="37397" y="241558"/>
                    <a:pt x="56542" y="215650"/>
                  </a:cubicBezTo>
                  <a:cubicBezTo>
                    <a:pt x="57590" y="214030"/>
                    <a:pt x="58638" y="212411"/>
                    <a:pt x="59781" y="210792"/>
                  </a:cubicBezTo>
                  <a:cubicBezTo>
                    <a:pt x="59781" y="210792"/>
                    <a:pt x="59781" y="210792"/>
                    <a:pt x="59781" y="210792"/>
                  </a:cubicBezTo>
                  <a:cubicBezTo>
                    <a:pt x="79878" y="176597"/>
                    <a:pt x="121026" y="151832"/>
                    <a:pt x="121026" y="151832"/>
                  </a:cubicBezTo>
                  <a:lnTo>
                    <a:pt x="121026" y="151832"/>
                  </a:lnTo>
                  <a:cubicBezTo>
                    <a:pt x="123503" y="150213"/>
                    <a:pt x="126075" y="148689"/>
                    <a:pt x="128647" y="147260"/>
                  </a:cubicBezTo>
                  <a:lnTo>
                    <a:pt x="128647" y="147260"/>
                  </a:lnTo>
                  <a:cubicBezTo>
                    <a:pt x="128647" y="147260"/>
                    <a:pt x="128837" y="147165"/>
                    <a:pt x="129123" y="146974"/>
                  </a:cubicBezTo>
                  <a:cubicBezTo>
                    <a:pt x="136171" y="142974"/>
                    <a:pt x="143410" y="139450"/>
                    <a:pt x="150935" y="136306"/>
                  </a:cubicBezTo>
                  <a:cubicBezTo>
                    <a:pt x="157603" y="133354"/>
                    <a:pt x="164651" y="130687"/>
                    <a:pt x="170461" y="129258"/>
                  </a:cubicBezTo>
                  <a:cubicBezTo>
                    <a:pt x="170461" y="129258"/>
                    <a:pt x="177319" y="127543"/>
                    <a:pt x="179129" y="119161"/>
                  </a:cubicBezTo>
                  <a:lnTo>
                    <a:pt x="179129" y="119161"/>
                  </a:lnTo>
                  <a:cubicBezTo>
                    <a:pt x="179129" y="119161"/>
                    <a:pt x="179129" y="119161"/>
                    <a:pt x="179129" y="119161"/>
                  </a:cubicBezTo>
                  <a:cubicBezTo>
                    <a:pt x="180463" y="113161"/>
                    <a:pt x="184844" y="104493"/>
                    <a:pt x="194750" y="99826"/>
                  </a:cubicBezTo>
                  <a:cubicBezTo>
                    <a:pt x="197036" y="98683"/>
                    <a:pt x="199513" y="97730"/>
                    <a:pt x="201989" y="97254"/>
                  </a:cubicBezTo>
                  <a:cubicBezTo>
                    <a:pt x="204656" y="96682"/>
                    <a:pt x="207323" y="96492"/>
                    <a:pt x="209895" y="96587"/>
                  </a:cubicBezTo>
                  <a:lnTo>
                    <a:pt x="209895" y="96587"/>
                  </a:lnTo>
                  <a:cubicBezTo>
                    <a:pt x="211609" y="96587"/>
                    <a:pt x="213038" y="96778"/>
                    <a:pt x="214181" y="97063"/>
                  </a:cubicBezTo>
                  <a:cubicBezTo>
                    <a:pt x="226754" y="99445"/>
                    <a:pt x="237041" y="109636"/>
                    <a:pt x="238565" y="123067"/>
                  </a:cubicBezTo>
                  <a:cubicBezTo>
                    <a:pt x="240375" y="139354"/>
                    <a:pt x="228945" y="154023"/>
                    <a:pt x="212466" y="156023"/>
                  </a:cubicBezTo>
                  <a:cubicBezTo>
                    <a:pt x="204275" y="157071"/>
                    <a:pt x="196845" y="155261"/>
                    <a:pt x="190559" y="150594"/>
                  </a:cubicBezTo>
                  <a:cubicBezTo>
                    <a:pt x="183511" y="147641"/>
                    <a:pt x="177986" y="149546"/>
                    <a:pt x="176081" y="150499"/>
                  </a:cubicBezTo>
                  <a:cubicBezTo>
                    <a:pt x="169890" y="153832"/>
                    <a:pt x="163984" y="157547"/>
                    <a:pt x="158269" y="161548"/>
                  </a:cubicBezTo>
                  <a:cubicBezTo>
                    <a:pt x="147697" y="169263"/>
                    <a:pt x="139315" y="177359"/>
                    <a:pt x="135981" y="180693"/>
                  </a:cubicBezTo>
                  <a:cubicBezTo>
                    <a:pt x="128647" y="188122"/>
                    <a:pt x="122265" y="196028"/>
                    <a:pt x="116645" y="204410"/>
                  </a:cubicBezTo>
                  <a:cubicBezTo>
                    <a:pt x="116359" y="204886"/>
                    <a:pt x="116074" y="205363"/>
                    <a:pt x="115788" y="205744"/>
                  </a:cubicBezTo>
                  <a:cubicBezTo>
                    <a:pt x="115788" y="205839"/>
                    <a:pt x="115597" y="206029"/>
                    <a:pt x="115597" y="206125"/>
                  </a:cubicBezTo>
                  <a:cubicBezTo>
                    <a:pt x="109787" y="215173"/>
                    <a:pt x="103691" y="226794"/>
                    <a:pt x="98643" y="240796"/>
                  </a:cubicBezTo>
                  <a:cubicBezTo>
                    <a:pt x="98262" y="241843"/>
                    <a:pt x="97881" y="242986"/>
                    <a:pt x="97500" y="244034"/>
                  </a:cubicBezTo>
                  <a:cubicBezTo>
                    <a:pt x="92070" y="262036"/>
                    <a:pt x="103786" y="269180"/>
                    <a:pt x="117312" y="271847"/>
                  </a:cubicBezTo>
                  <a:cubicBezTo>
                    <a:pt x="117312" y="271847"/>
                    <a:pt x="127884" y="273847"/>
                    <a:pt x="143220" y="272800"/>
                  </a:cubicBezTo>
                  <a:cubicBezTo>
                    <a:pt x="144077" y="272800"/>
                    <a:pt x="144934" y="272609"/>
                    <a:pt x="145601" y="272609"/>
                  </a:cubicBezTo>
                  <a:cubicBezTo>
                    <a:pt x="149411" y="272133"/>
                    <a:pt x="153316" y="271752"/>
                    <a:pt x="157126" y="271085"/>
                  </a:cubicBezTo>
                  <a:cubicBezTo>
                    <a:pt x="183511" y="266704"/>
                    <a:pt x="206751" y="255845"/>
                    <a:pt x="226659" y="238224"/>
                  </a:cubicBezTo>
                  <a:cubicBezTo>
                    <a:pt x="251709" y="216031"/>
                    <a:pt x="266759" y="188408"/>
                    <a:pt x="271522" y="155547"/>
                  </a:cubicBezTo>
                  <a:cubicBezTo>
                    <a:pt x="276189" y="122686"/>
                    <a:pt x="269616" y="91825"/>
                    <a:pt x="251614" y="63821"/>
                  </a:cubicBezTo>
                </a:path>
              </a:pathLst>
            </a:custGeom>
            <a:solidFill>
              <a:srgbClr val="FDC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>
                <a:latin typeface="Calibri" panose="020F0502020204030204" pitchFamily="34" charset="0"/>
              </a:endParaRPr>
            </a:p>
          </p:txBody>
        </p:sp>
      </p:grpSp>
      <p:sp>
        <p:nvSpPr>
          <p:cNvPr id="2" name="hrSlideMaster.Title SlideHeader">
            <a:extLst>
              <a:ext uri="{FF2B5EF4-FFF2-40B4-BE49-F238E27FC236}">
                <a16:creationId xmlns:a16="http://schemas.microsoft.com/office/drawing/2014/main" id="{57493EE1-84D7-44D1-A42D-EF53A1F58E14}"/>
              </a:ext>
            </a:extLst>
          </p:cNvPr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897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F6962E-52A4-590A-66AF-CFA7C2483B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66" b="26598" l="10610" r="94634">
                        <a14:foregroundMark x1="13537" y1="16907" x2="13780" y2="23093"/>
                        <a14:foregroundMark x1="31463" y1="14021" x2="34024" y2="21237"/>
                        <a14:foregroundMark x1="51829" y1="17732" x2="54390" y2="22062"/>
                        <a14:foregroundMark x1="69512" y1="14845" x2="72683" y2="18763"/>
                        <a14:foregroundMark x1="92317" y1="15464" x2="94878" y2="19794"/>
                        <a14:foregroundMark x1="92561" y1="14845" x2="92805" y2="23093"/>
                        <a14:foregroundMark x1="16341" y1="14845" x2="13171" y2="20619"/>
                        <a14:foregroundMark x1="10610" y1="15464" x2="10610" y2="21649"/>
                        <a14:backgroundMark x1="43902" y1="15464" x2="43902" y2="15464"/>
                        <a14:backgroundMark x1="43415" y1="17732" x2="43415" y2="34227"/>
                        <a14:backgroundMark x1="63293" y1="14845" x2="63780" y2="34227"/>
                      </a14:backgroundRemoval>
                    </a14:imgEffect>
                  </a14:imgLayer>
                </a14:imgProps>
              </a:ext>
            </a:extLst>
          </a:blip>
          <a:srcRect l="7818" t="6730" r="1202" b="70677"/>
          <a:stretch/>
        </p:blipFill>
        <p:spPr>
          <a:xfrm>
            <a:off x="0" y="6889750"/>
            <a:ext cx="1123950" cy="165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1D2AC-A18A-4EEE-7AA9-FC54EA04E4A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077160"/>
            <a:ext cx="1104900" cy="13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1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6F6975-0DFE-CA80-8554-E7DB5B63A66B}"/>
              </a:ext>
            </a:extLst>
          </p:cNvPr>
          <p:cNvSpPr txBox="1"/>
          <p:nvPr/>
        </p:nvSpPr>
        <p:spPr>
          <a:xfrm>
            <a:off x="-54136" y="4298408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 Adı</a:t>
            </a:r>
          </a:p>
        </p:txBody>
      </p:sp>
      <p:grpSp>
        <p:nvGrpSpPr>
          <p:cNvPr id="3" name="Graphic 5">
            <a:extLst>
              <a:ext uri="{FF2B5EF4-FFF2-40B4-BE49-F238E27FC236}">
                <a16:creationId xmlns:a16="http://schemas.microsoft.com/office/drawing/2014/main" id="{9B888017-1FCE-C938-58E8-366A4B255580}"/>
              </a:ext>
            </a:extLst>
          </p:cNvPr>
          <p:cNvGrpSpPr/>
          <p:nvPr/>
        </p:nvGrpSpPr>
        <p:grpSpPr>
          <a:xfrm>
            <a:off x="4830511" y="778893"/>
            <a:ext cx="2530978" cy="2371859"/>
            <a:chOff x="5310188" y="1300751"/>
            <a:chExt cx="1728692" cy="1620012"/>
          </a:xfrm>
          <a:effectLst/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B6D0268-22CD-8001-BB79-031FDDBA1DB8}"/>
                </a:ext>
              </a:extLst>
            </p:cNvPr>
            <p:cNvSpPr/>
            <p:nvPr/>
          </p:nvSpPr>
          <p:spPr>
            <a:xfrm>
              <a:off x="5310188" y="1300751"/>
              <a:ext cx="1728692" cy="1620012"/>
            </a:xfrm>
            <a:custGeom>
              <a:avLst/>
              <a:gdLst>
                <a:gd name="connsiteX0" fmla="*/ 963454 w 1728692"/>
                <a:gd name="connsiteY0" fmla="*/ 496729 h 1620012"/>
                <a:gd name="connsiteX1" fmla="*/ 991838 w 1728692"/>
                <a:gd name="connsiteY1" fmla="*/ 468344 h 1620012"/>
                <a:gd name="connsiteX2" fmla="*/ 1020223 w 1728692"/>
                <a:gd name="connsiteY2" fmla="*/ 496729 h 1620012"/>
                <a:gd name="connsiteX3" fmla="*/ 1016699 w 1728692"/>
                <a:gd name="connsiteY3" fmla="*/ 510159 h 1620012"/>
                <a:gd name="connsiteX4" fmla="*/ 1063847 w 1728692"/>
                <a:gd name="connsiteY4" fmla="*/ 555784 h 1620012"/>
                <a:gd name="connsiteX5" fmla="*/ 1065181 w 1728692"/>
                <a:gd name="connsiteY5" fmla="*/ 565309 h 1620012"/>
                <a:gd name="connsiteX6" fmla="*/ 1005269 w 1728692"/>
                <a:gd name="connsiteY6" fmla="*/ 749808 h 1620012"/>
                <a:gd name="connsiteX7" fmla="*/ 994886 w 1728692"/>
                <a:gd name="connsiteY7" fmla="*/ 731139 h 1620012"/>
                <a:gd name="connsiteX8" fmla="*/ 1049369 w 1728692"/>
                <a:gd name="connsiteY8" fmla="*/ 563499 h 1620012"/>
                <a:gd name="connsiteX9" fmla="*/ 1005745 w 1728692"/>
                <a:gd name="connsiteY9" fmla="*/ 521399 h 1620012"/>
                <a:gd name="connsiteX10" fmla="*/ 991743 w 1728692"/>
                <a:gd name="connsiteY10" fmla="*/ 525209 h 1620012"/>
                <a:gd name="connsiteX11" fmla="*/ 963359 w 1728692"/>
                <a:gd name="connsiteY11" fmla="*/ 496824 h 1620012"/>
                <a:gd name="connsiteX12" fmla="*/ 904589 w 1728692"/>
                <a:gd name="connsiteY12" fmla="*/ 352425 h 1620012"/>
                <a:gd name="connsiteX13" fmla="*/ 919544 w 1728692"/>
                <a:gd name="connsiteY13" fmla="*/ 377285 h 1620012"/>
                <a:gd name="connsiteX14" fmla="*/ 874014 w 1728692"/>
                <a:gd name="connsiteY14" fmla="*/ 517303 h 1620012"/>
                <a:gd name="connsiteX15" fmla="*/ 876586 w 1728692"/>
                <a:gd name="connsiteY15" fmla="*/ 525780 h 1620012"/>
                <a:gd name="connsiteX16" fmla="*/ 946404 w 1728692"/>
                <a:gd name="connsiteY16" fmla="*/ 592836 h 1620012"/>
                <a:gd name="connsiteX17" fmla="*/ 923544 w 1728692"/>
                <a:gd name="connsiteY17" fmla="*/ 663131 h 1620012"/>
                <a:gd name="connsiteX18" fmla="*/ 937260 w 1728692"/>
                <a:gd name="connsiteY18" fmla="*/ 671513 h 1620012"/>
                <a:gd name="connsiteX19" fmla="*/ 962406 w 1728692"/>
                <a:gd name="connsiteY19" fmla="*/ 594074 h 1620012"/>
                <a:gd name="connsiteX20" fmla="*/ 960882 w 1728692"/>
                <a:gd name="connsiteY20" fmla="*/ 585121 h 1620012"/>
                <a:gd name="connsiteX21" fmla="*/ 960882 w 1728692"/>
                <a:gd name="connsiteY21" fmla="*/ 585121 h 1620012"/>
                <a:gd name="connsiteX22" fmla="*/ 960882 w 1728692"/>
                <a:gd name="connsiteY22" fmla="*/ 585121 h 1620012"/>
                <a:gd name="connsiteX23" fmla="*/ 960882 w 1728692"/>
                <a:gd name="connsiteY23" fmla="*/ 585026 h 1620012"/>
                <a:gd name="connsiteX24" fmla="*/ 960787 w 1728692"/>
                <a:gd name="connsiteY24" fmla="*/ 584930 h 1620012"/>
                <a:gd name="connsiteX25" fmla="*/ 890492 w 1728692"/>
                <a:gd name="connsiteY25" fmla="*/ 517398 h 1620012"/>
                <a:gd name="connsiteX26" fmla="*/ 934879 w 1728692"/>
                <a:gd name="connsiteY26" fmla="*/ 380714 h 1620012"/>
                <a:gd name="connsiteX27" fmla="*/ 961454 w 1728692"/>
                <a:gd name="connsiteY27" fmla="*/ 352520 h 1620012"/>
                <a:gd name="connsiteX28" fmla="*/ 933069 w 1728692"/>
                <a:gd name="connsiteY28" fmla="*/ 324136 h 1620012"/>
                <a:gd name="connsiteX29" fmla="*/ 904685 w 1728692"/>
                <a:gd name="connsiteY29" fmla="*/ 352520 h 1620012"/>
                <a:gd name="connsiteX30" fmla="*/ 729996 w 1728692"/>
                <a:gd name="connsiteY30" fmla="*/ 1007269 h 1620012"/>
                <a:gd name="connsiteX31" fmla="*/ 716375 w 1728692"/>
                <a:gd name="connsiteY31" fmla="*/ 998792 h 1620012"/>
                <a:gd name="connsiteX32" fmla="*/ 670084 w 1728692"/>
                <a:gd name="connsiteY32" fmla="*/ 1141286 h 1620012"/>
                <a:gd name="connsiteX33" fmla="*/ 669988 w 1728692"/>
                <a:gd name="connsiteY33" fmla="*/ 1142524 h 1620012"/>
                <a:gd name="connsiteX34" fmla="*/ 669703 w 1728692"/>
                <a:gd name="connsiteY34" fmla="*/ 1143667 h 1620012"/>
                <a:gd name="connsiteX35" fmla="*/ 669703 w 1728692"/>
                <a:gd name="connsiteY35" fmla="*/ 1181576 h 1620012"/>
                <a:gd name="connsiteX36" fmla="*/ 649319 w 1728692"/>
                <a:gd name="connsiteY36" fmla="*/ 1208723 h 1620012"/>
                <a:gd name="connsiteX37" fmla="*/ 649319 w 1728692"/>
                <a:gd name="connsiteY37" fmla="*/ 1209389 h 1620012"/>
                <a:gd name="connsiteX38" fmla="*/ 677609 w 1728692"/>
                <a:gd name="connsiteY38" fmla="*/ 1237107 h 1620012"/>
                <a:gd name="connsiteX39" fmla="*/ 705993 w 1728692"/>
                <a:gd name="connsiteY39" fmla="*/ 1208723 h 1620012"/>
                <a:gd name="connsiteX40" fmla="*/ 685133 w 1728692"/>
                <a:gd name="connsiteY40" fmla="*/ 1181481 h 1620012"/>
                <a:gd name="connsiteX41" fmla="*/ 685133 w 1728692"/>
                <a:gd name="connsiteY41" fmla="*/ 1145000 h 1620012"/>
                <a:gd name="connsiteX42" fmla="*/ 729901 w 1728692"/>
                <a:gd name="connsiteY42" fmla="*/ 1007364 h 1620012"/>
                <a:gd name="connsiteX43" fmla="*/ 850392 w 1728692"/>
                <a:gd name="connsiteY43" fmla="*/ 636651 h 1620012"/>
                <a:gd name="connsiteX44" fmla="*/ 849154 w 1728692"/>
                <a:gd name="connsiteY44" fmla="*/ 627221 h 1620012"/>
                <a:gd name="connsiteX45" fmla="*/ 783527 w 1728692"/>
                <a:gd name="connsiteY45" fmla="*/ 561594 h 1620012"/>
                <a:gd name="connsiteX46" fmla="*/ 782860 w 1728692"/>
                <a:gd name="connsiteY46" fmla="*/ 561213 h 1620012"/>
                <a:gd name="connsiteX47" fmla="*/ 905447 w 1728692"/>
                <a:gd name="connsiteY47" fmla="*/ 186214 h 1620012"/>
                <a:gd name="connsiteX48" fmla="*/ 932117 w 1728692"/>
                <a:gd name="connsiteY48" fmla="*/ 158020 h 1620012"/>
                <a:gd name="connsiteX49" fmla="*/ 903732 w 1728692"/>
                <a:gd name="connsiteY49" fmla="*/ 129635 h 1620012"/>
                <a:gd name="connsiteX50" fmla="*/ 875348 w 1728692"/>
                <a:gd name="connsiteY50" fmla="*/ 158020 h 1620012"/>
                <a:gd name="connsiteX51" fmla="*/ 890207 w 1728692"/>
                <a:gd name="connsiteY51" fmla="*/ 182785 h 1620012"/>
                <a:gd name="connsiteX52" fmla="*/ 733615 w 1728692"/>
                <a:gd name="connsiteY52" fmla="*/ 661892 h 1620012"/>
                <a:gd name="connsiteX53" fmla="*/ 753047 w 1728692"/>
                <a:gd name="connsiteY53" fmla="*/ 652748 h 1620012"/>
                <a:gd name="connsiteX54" fmla="*/ 777526 w 1728692"/>
                <a:gd name="connsiteY54" fmla="*/ 577691 h 1620012"/>
                <a:gd name="connsiteX55" fmla="*/ 834676 w 1728692"/>
                <a:gd name="connsiteY55" fmla="*/ 634841 h 1620012"/>
                <a:gd name="connsiteX56" fmla="*/ 850487 w 1728692"/>
                <a:gd name="connsiteY56" fmla="*/ 636746 h 1620012"/>
                <a:gd name="connsiteX57" fmla="*/ 1103948 w 1728692"/>
                <a:gd name="connsiteY57" fmla="*/ 983171 h 1620012"/>
                <a:gd name="connsiteX58" fmla="*/ 1102900 w 1728692"/>
                <a:gd name="connsiteY58" fmla="*/ 984314 h 1620012"/>
                <a:gd name="connsiteX59" fmla="*/ 1102138 w 1728692"/>
                <a:gd name="connsiteY59" fmla="*/ 985647 h 1620012"/>
                <a:gd name="connsiteX60" fmla="*/ 1101757 w 1728692"/>
                <a:gd name="connsiteY60" fmla="*/ 986314 h 1620012"/>
                <a:gd name="connsiteX61" fmla="*/ 1096137 w 1728692"/>
                <a:gd name="connsiteY61" fmla="*/ 1003364 h 1620012"/>
                <a:gd name="connsiteX62" fmla="*/ 1096137 w 1728692"/>
                <a:gd name="connsiteY62" fmla="*/ 1003745 h 1620012"/>
                <a:gd name="connsiteX63" fmla="*/ 1095947 w 1728692"/>
                <a:gd name="connsiteY63" fmla="*/ 1005364 h 1620012"/>
                <a:gd name="connsiteX64" fmla="*/ 1095947 w 1728692"/>
                <a:gd name="connsiteY64" fmla="*/ 1006697 h 1620012"/>
                <a:gd name="connsiteX65" fmla="*/ 1096328 w 1728692"/>
                <a:gd name="connsiteY65" fmla="*/ 1008126 h 1620012"/>
                <a:gd name="connsiteX66" fmla="*/ 1096804 w 1728692"/>
                <a:gd name="connsiteY66" fmla="*/ 1009460 h 1620012"/>
                <a:gd name="connsiteX67" fmla="*/ 1097661 w 1728692"/>
                <a:gd name="connsiteY67" fmla="*/ 1010602 h 1620012"/>
                <a:gd name="connsiteX68" fmla="*/ 1098804 w 1728692"/>
                <a:gd name="connsiteY68" fmla="*/ 1011746 h 1620012"/>
                <a:gd name="connsiteX69" fmla="*/ 1099090 w 1728692"/>
                <a:gd name="connsiteY69" fmla="*/ 1012031 h 1620012"/>
                <a:gd name="connsiteX70" fmla="*/ 1195864 w 1728692"/>
                <a:gd name="connsiteY70" fmla="*/ 1081754 h 1620012"/>
                <a:gd name="connsiteX71" fmla="*/ 1194816 w 1728692"/>
                <a:gd name="connsiteY71" fmla="*/ 1089089 h 1620012"/>
                <a:gd name="connsiteX72" fmla="*/ 1223201 w 1728692"/>
                <a:gd name="connsiteY72" fmla="*/ 1117473 h 1620012"/>
                <a:gd name="connsiteX73" fmla="*/ 1251585 w 1728692"/>
                <a:gd name="connsiteY73" fmla="*/ 1089089 h 1620012"/>
                <a:gd name="connsiteX74" fmla="*/ 1223201 w 1728692"/>
                <a:gd name="connsiteY74" fmla="*/ 1060704 h 1620012"/>
                <a:gd name="connsiteX75" fmla="*/ 1203960 w 1728692"/>
                <a:gd name="connsiteY75" fmla="*/ 1068324 h 1620012"/>
                <a:gd name="connsiteX76" fmla="*/ 1112901 w 1728692"/>
                <a:gd name="connsiteY76" fmla="*/ 1002697 h 1620012"/>
                <a:gd name="connsiteX77" fmla="*/ 1115949 w 1728692"/>
                <a:gd name="connsiteY77" fmla="*/ 993458 h 1620012"/>
                <a:gd name="connsiteX78" fmla="*/ 1258443 w 1728692"/>
                <a:gd name="connsiteY78" fmla="*/ 888968 h 1620012"/>
                <a:gd name="connsiteX79" fmla="*/ 1275493 w 1728692"/>
                <a:gd name="connsiteY79" fmla="*/ 894779 h 1620012"/>
                <a:gd name="connsiteX80" fmla="*/ 1286732 w 1728692"/>
                <a:gd name="connsiteY80" fmla="*/ 892397 h 1620012"/>
                <a:gd name="connsiteX81" fmla="*/ 1304354 w 1728692"/>
                <a:gd name="connsiteY81" fmla="*/ 866299 h 1620012"/>
                <a:gd name="connsiteX82" fmla="*/ 1286732 w 1728692"/>
                <a:gd name="connsiteY82" fmla="*/ 840200 h 1620012"/>
                <a:gd name="connsiteX83" fmla="*/ 1275493 w 1728692"/>
                <a:gd name="connsiteY83" fmla="*/ 837819 h 1620012"/>
                <a:gd name="connsiteX84" fmla="*/ 1247108 w 1728692"/>
                <a:gd name="connsiteY84" fmla="*/ 866204 h 1620012"/>
                <a:gd name="connsiteX85" fmla="*/ 1249109 w 1728692"/>
                <a:gd name="connsiteY85" fmla="*/ 876395 h 1620012"/>
                <a:gd name="connsiteX86" fmla="*/ 1104805 w 1728692"/>
                <a:gd name="connsiteY86" fmla="*/ 982123 h 1620012"/>
                <a:gd name="connsiteX87" fmla="*/ 1104233 w 1728692"/>
                <a:gd name="connsiteY87" fmla="*/ 982694 h 1620012"/>
                <a:gd name="connsiteX88" fmla="*/ 1332357 w 1728692"/>
                <a:gd name="connsiteY88" fmla="*/ 1443228 h 1620012"/>
                <a:gd name="connsiteX89" fmla="*/ 1360742 w 1728692"/>
                <a:gd name="connsiteY89" fmla="*/ 1414844 h 1620012"/>
                <a:gd name="connsiteX90" fmla="*/ 1332357 w 1728692"/>
                <a:gd name="connsiteY90" fmla="*/ 1386459 h 1620012"/>
                <a:gd name="connsiteX91" fmla="*/ 1314069 w 1728692"/>
                <a:gd name="connsiteY91" fmla="*/ 1393222 h 1620012"/>
                <a:gd name="connsiteX92" fmla="*/ 1243013 w 1728692"/>
                <a:gd name="connsiteY92" fmla="*/ 1342073 h 1620012"/>
                <a:gd name="connsiteX93" fmla="*/ 1243013 w 1728692"/>
                <a:gd name="connsiteY93" fmla="*/ 1241298 h 1620012"/>
                <a:gd name="connsiteX94" fmla="*/ 1242917 w 1728692"/>
                <a:gd name="connsiteY94" fmla="*/ 1241298 h 1620012"/>
                <a:gd name="connsiteX95" fmla="*/ 1239869 w 1728692"/>
                <a:gd name="connsiteY95" fmla="*/ 1235012 h 1620012"/>
                <a:gd name="connsiteX96" fmla="*/ 1109948 w 1728692"/>
                <a:gd name="connsiteY96" fmla="*/ 1140619 h 1620012"/>
                <a:gd name="connsiteX97" fmla="*/ 1112234 w 1728692"/>
                <a:gd name="connsiteY97" fmla="*/ 1129475 h 1620012"/>
                <a:gd name="connsiteX98" fmla="*/ 1112234 w 1728692"/>
                <a:gd name="connsiteY98" fmla="*/ 1128808 h 1620012"/>
                <a:gd name="connsiteX99" fmla="*/ 1083945 w 1728692"/>
                <a:gd name="connsiteY99" fmla="*/ 1101090 h 1620012"/>
                <a:gd name="connsiteX100" fmla="*/ 1055561 w 1728692"/>
                <a:gd name="connsiteY100" fmla="*/ 1129475 h 1620012"/>
                <a:gd name="connsiteX101" fmla="*/ 1083945 w 1728692"/>
                <a:gd name="connsiteY101" fmla="*/ 1157859 h 1620012"/>
                <a:gd name="connsiteX102" fmla="*/ 1100138 w 1728692"/>
                <a:gd name="connsiteY102" fmla="*/ 1152716 h 1620012"/>
                <a:gd name="connsiteX103" fmla="*/ 1227582 w 1728692"/>
                <a:gd name="connsiteY103" fmla="*/ 1245299 h 1620012"/>
                <a:gd name="connsiteX104" fmla="*/ 1227582 w 1728692"/>
                <a:gd name="connsiteY104" fmla="*/ 1346073 h 1620012"/>
                <a:gd name="connsiteX105" fmla="*/ 1227677 w 1728692"/>
                <a:gd name="connsiteY105" fmla="*/ 1346073 h 1620012"/>
                <a:gd name="connsiteX106" fmla="*/ 1230821 w 1728692"/>
                <a:gd name="connsiteY106" fmla="*/ 1352455 h 1620012"/>
                <a:gd name="connsiteX107" fmla="*/ 1305497 w 1728692"/>
                <a:gd name="connsiteY107" fmla="*/ 1406271 h 1620012"/>
                <a:gd name="connsiteX108" fmla="*/ 1303973 w 1728692"/>
                <a:gd name="connsiteY108" fmla="*/ 1414844 h 1620012"/>
                <a:gd name="connsiteX109" fmla="*/ 1332357 w 1728692"/>
                <a:gd name="connsiteY109" fmla="*/ 1443228 h 1620012"/>
                <a:gd name="connsiteX110" fmla="*/ 901541 w 1728692"/>
                <a:gd name="connsiteY110" fmla="*/ 1018604 h 1620012"/>
                <a:gd name="connsiteX111" fmla="*/ 889445 w 1728692"/>
                <a:gd name="connsiteY111" fmla="*/ 1055942 h 1620012"/>
                <a:gd name="connsiteX112" fmla="*/ 885920 w 1728692"/>
                <a:gd name="connsiteY112" fmla="*/ 1055561 h 1620012"/>
                <a:gd name="connsiteX113" fmla="*/ 857536 w 1728692"/>
                <a:gd name="connsiteY113" fmla="*/ 1083945 h 1620012"/>
                <a:gd name="connsiteX114" fmla="*/ 885920 w 1728692"/>
                <a:gd name="connsiteY114" fmla="*/ 1112330 h 1620012"/>
                <a:gd name="connsiteX115" fmla="*/ 914305 w 1728692"/>
                <a:gd name="connsiteY115" fmla="*/ 1083945 h 1620012"/>
                <a:gd name="connsiteX116" fmla="*/ 903827 w 1728692"/>
                <a:gd name="connsiteY116" fmla="*/ 1062133 h 1620012"/>
                <a:gd name="connsiteX117" fmla="*/ 920877 w 1728692"/>
                <a:gd name="connsiteY117" fmla="*/ 1009555 h 1620012"/>
                <a:gd name="connsiteX118" fmla="*/ 901541 w 1728692"/>
                <a:gd name="connsiteY118" fmla="*/ 1018604 h 1620012"/>
                <a:gd name="connsiteX119" fmla="*/ 952595 w 1728692"/>
                <a:gd name="connsiteY119" fmla="*/ 1151192 h 1620012"/>
                <a:gd name="connsiteX120" fmla="*/ 952405 w 1728692"/>
                <a:gd name="connsiteY120" fmla="*/ 1152811 h 1620012"/>
                <a:gd name="connsiteX121" fmla="*/ 952405 w 1728692"/>
                <a:gd name="connsiteY121" fmla="*/ 1154144 h 1620012"/>
                <a:gd name="connsiteX122" fmla="*/ 952786 w 1728692"/>
                <a:gd name="connsiteY122" fmla="*/ 1155573 h 1620012"/>
                <a:gd name="connsiteX123" fmla="*/ 953262 w 1728692"/>
                <a:gd name="connsiteY123" fmla="*/ 1156907 h 1620012"/>
                <a:gd name="connsiteX124" fmla="*/ 954119 w 1728692"/>
                <a:gd name="connsiteY124" fmla="*/ 1157954 h 1620012"/>
                <a:gd name="connsiteX125" fmla="*/ 955262 w 1728692"/>
                <a:gd name="connsiteY125" fmla="*/ 1159193 h 1620012"/>
                <a:gd name="connsiteX126" fmla="*/ 955453 w 1728692"/>
                <a:gd name="connsiteY126" fmla="*/ 1159478 h 1620012"/>
                <a:gd name="connsiteX127" fmla="*/ 1104519 w 1728692"/>
                <a:gd name="connsiteY127" fmla="*/ 1267778 h 1620012"/>
                <a:gd name="connsiteX128" fmla="*/ 1102900 w 1728692"/>
                <a:gd name="connsiteY128" fmla="*/ 1277017 h 1620012"/>
                <a:gd name="connsiteX129" fmla="*/ 1131284 w 1728692"/>
                <a:gd name="connsiteY129" fmla="*/ 1305401 h 1620012"/>
                <a:gd name="connsiteX130" fmla="*/ 1159669 w 1728692"/>
                <a:gd name="connsiteY130" fmla="*/ 1277017 h 1620012"/>
                <a:gd name="connsiteX131" fmla="*/ 1131284 w 1728692"/>
                <a:gd name="connsiteY131" fmla="*/ 1248632 h 1620012"/>
                <a:gd name="connsiteX132" fmla="*/ 1113473 w 1728692"/>
                <a:gd name="connsiteY132" fmla="*/ 1255014 h 1620012"/>
                <a:gd name="connsiteX133" fmla="*/ 969169 w 1728692"/>
                <a:gd name="connsiteY133" fmla="*/ 1150144 h 1620012"/>
                <a:gd name="connsiteX134" fmla="*/ 1114711 w 1728692"/>
                <a:gd name="connsiteY134" fmla="*/ 702945 h 1620012"/>
                <a:gd name="connsiteX135" fmla="*/ 1376648 w 1728692"/>
                <a:gd name="connsiteY135" fmla="*/ 702945 h 1620012"/>
                <a:gd name="connsiteX136" fmla="*/ 1403795 w 1728692"/>
                <a:gd name="connsiteY136" fmla="*/ 723519 h 1620012"/>
                <a:gd name="connsiteX137" fmla="*/ 1410176 w 1728692"/>
                <a:gd name="connsiteY137" fmla="*/ 722757 h 1620012"/>
                <a:gd name="connsiteX138" fmla="*/ 1432941 w 1728692"/>
                <a:gd name="connsiteY138" fmla="*/ 695135 h 1620012"/>
                <a:gd name="connsiteX139" fmla="*/ 1410176 w 1728692"/>
                <a:gd name="connsiteY139" fmla="*/ 667512 h 1620012"/>
                <a:gd name="connsiteX140" fmla="*/ 1403795 w 1728692"/>
                <a:gd name="connsiteY140" fmla="*/ 666750 h 1620012"/>
                <a:gd name="connsiteX141" fmla="*/ 1376648 w 1728692"/>
                <a:gd name="connsiteY141" fmla="*/ 687324 h 1620012"/>
                <a:gd name="connsiteX142" fmla="*/ 1108996 w 1728692"/>
                <a:gd name="connsiteY142" fmla="*/ 687324 h 1620012"/>
                <a:gd name="connsiteX143" fmla="*/ 1108615 w 1728692"/>
                <a:gd name="connsiteY143" fmla="*/ 687324 h 1620012"/>
                <a:gd name="connsiteX144" fmla="*/ 1107091 w 1728692"/>
                <a:gd name="connsiteY144" fmla="*/ 687610 h 1620012"/>
                <a:gd name="connsiteX145" fmla="*/ 1105662 w 1728692"/>
                <a:gd name="connsiteY145" fmla="*/ 687991 h 1620012"/>
                <a:gd name="connsiteX146" fmla="*/ 1104519 w 1728692"/>
                <a:gd name="connsiteY146" fmla="*/ 688753 h 1620012"/>
                <a:gd name="connsiteX147" fmla="*/ 1103281 w 1728692"/>
                <a:gd name="connsiteY147" fmla="*/ 689705 h 1620012"/>
                <a:gd name="connsiteX148" fmla="*/ 1102519 w 1728692"/>
                <a:gd name="connsiteY148" fmla="*/ 690848 h 1620012"/>
                <a:gd name="connsiteX149" fmla="*/ 1101757 w 1728692"/>
                <a:gd name="connsiteY149" fmla="*/ 692277 h 1620012"/>
                <a:gd name="connsiteX150" fmla="*/ 1101566 w 1728692"/>
                <a:gd name="connsiteY150" fmla="*/ 692563 h 1620012"/>
                <a:gd name="connsiteX151" fmla="*/ 952595 w 1728692"/>
                <a:gd name="connsiteY151" fmla="*/ 1150525 h 1620012"/>
                <a:gd name="connsiteX152" fmla="*/ 952595 w 1728692"/>
                <a:gd name="connsiteY152" fmla="*/ 1150906 h 1620012"/>
                <a:gd name="connsiteX153" fmla="*/ 803815 w 1728692"/>
                <a:gd name="connsiteY153" fmla="*/ 1031653 h 1620012"/>
                <a:gd name="connsiteX154" fmla="*/ 768096 w 1728692"/>
                <a:gd name="connsiteY154" fmla="*/ 1141571 h 1620012"/>
                <a:gd name="connsiteX155" fmla="*/ 768001 w 1728692"/>
                <a:gd name="connsiteY155" fmla="*/ 1142810 h 1620012"/>
                <a:gd name="connsiteX156" fmla="*/ 767715 w 1728692"/>
                <a:gd name="connsiteY156" fmla="*/ 1144048 h 1620012"/>
                <a:gd name="connsiteX157" fmla="*/ 767715 w 1728692"/>
                <a:gd name="connsiteY157" fmla="*/ 1263015 h 1620012"/>
                <a:gd name="connsiteX158" fmla="*/ 522637 w 1728692"/>
                <a:gd name="connsiteY158" fmla="*/ 1441323 h 1620012"/>
                <a:gd name="connsiteX159" fmla="*/ 504539 w 1728692"/>
                <a:gd name="connsiteY159" fmla="*/ 1434656 h 1620012"/>
                <a:gd name="connsiteX160" fmla="*/ 476155 w 1728692"/>
                <a:gd name="connsiteY160" fmla="*/ 1463040 h 1620012"/>
                <a:gd name="connsiteX161" fmla="*/ 504539 w 1728692"/>
                <a:gd name="connsiteY161" fmla="*/ 1491425 h 1620012"/>
                <a:gd name="connsiteX162" fmla="*/ 532924 w 1728692"/>
                <a:gd name="connsiteY162" fmla="*/ 1463040 h 1620012"/>
                <a:gd name="connsiteX163" fmla="*/ 531400 w 1728692"/>
                <a:gd name="connsiteY163" fmla="*/ 1454182 h 1620012"/>
                <a:gd name="connsiteX164" fmla="*/ 780098 w 1728692"/>
                <a:gd name="connsiteY164" fmla="*/ 1273302 h 1620012"/>
                <a:gd name="connsiteX165" fmla="*/ 780479 w 1728692"/>
                <a:gd name="connsiteY165" fmla="*/ 1272826 h 1620012"/>
                <a:gd name="connsiteX166" fmla="*/ 781526 w 1728692"/>
                <a:gd name="connsiteY166" fmla="*/ 1271683 h 1620012"/>
                <a:gd name="connsiteX167" fmla="*/ 782288 w 1728692"/>
                <a:gd name="connsiteY167" fmla="*/ 1270445 h 1620012"/>
                <a:gd name="connsiteX168" fmla="*/ 782765 w 1728692"/>
                <a:gd name="connsiteY168" fmla="*/ 1269111 h 1620012"/>
                <a:gd name="connsiteX169" fmla="*/ 783050 w 1728692"/>
                <a:gd name="connsiteY169" fmla="*/ 1267587 h 1620012"/>
                <a:gd name="connsiteX170" fmla="*/ 783146 w 1728692"/>
                <a:gd name="connsiteY170" fmla="*/ 1267016 h 1620012"/>
                <a:gd name="connsiteX171" fmla="*/ 783146 w 1728692"/>
                <a:gd name="connsiteY171" fmla="*/ 1145381 h 1620012"/>
                <a:gd name="connsiteX172" fmla="*/ 819626 w 1728692"/>
                <a:gd name="connsiteY172" fmla="*/ 1033082 h 1620012"/>
                <a:gd name="connsiteX173" fmla="*/ 803624 w 1728692"/>
                <a:gd name="connsiteY173" fmla="*/ 1031843 h 1620012"/>
                <a:gd name="connsiteX174" fmla="*/ 1562481 w 1728692"/>
                <a:gd name="connsiteY174" fmla="*/ 667036 h 1620012"/>
                <a:gd name="connsiteX175" fmla="*/ 1534287 w 1728692"/>
                <a:gd name="connsiteY175" fmla="*/ 695230 h 1620012"/>
                <a:gd name="connsiteX176" fmla="*/ 1534287 w 1728692"/>
                <a:gd name="connsiteY176" fmla="*/ 695897 h 1620012"/>
                <a:gd name="connsiteX177" fmla="*/ 1534287 w 1728692"/>
                <a:gd name="connsiteY177" fmla="*/ 696563 h 1620012"/>
                <a:gd name="connsiteX178" fmla="*/ 1535716 w 1728692"/>
                <a:gd name="connsiteY178" fmla="*/ 705041 h 1620012"/>
                <a:gd name="connsiteX179" fmla="*/ 1451420 w 1728692"/>
                <a:gd name="connsiteY179" fmla="*/ 766191 h 1620012"/>
                <a:gd name="connsiteX180" fmla="*/ 1182910 w 1728692"/>
                <a:gd name="connsiteY180" fmla="*/ 766191 h 1620012"/>
                <a:gd name="connsiteX181" fmla="*/ 1182624 w 1728692"/>
                <a:gd name="connsiteY181" fmla="*/ 766191 h 1620012"/>
                <a:gd name="connsiteX182" fmla="*/ 1180814 w 1728692"/>
                <a:gd name="connsiteY182" fmla="*/ 766572 h 1620012"/>
                <a:gd name="connsiteX183" fmla="*/ 1179671 w 1728692"/>
                <a:gd name="connsiteY183" fmla="*/ 766858 h 1620012"/>
                <a:gd name="connsiteX184" fmla="*/ 1178147 w 1728692"/>
                <a:gd name="connsiteY184" fmla="*/ 767906 h 1620012"/>
                <a:gd name="connsiteX185" fmla="*/ 1177290 w 1728692"/>
                <a:gd name="connsiteY185" fmla="*/ 768572 h 1620012"/>
                <a:gd name="connsiteX186" fmla="*/ 1176338 w 1728692"/>
                <a:gd name="connsiteY186" fmla="*/ 770001 h 1620012"/>
                <a:gd name="connsiteX187" fmla="*/ 1175766 w 1728692"/>
                <a:gd name="connsiteY187" fmla="*/ 771049 h 1620012"/>
                <a:gd name="connsiteX188" fmla="*/ 1175576 w 1728692"/>
                <a:gd name="connsiteY188" fmla="*/ 771430 h 1620012"/>
                <a:gd name="connsiteX189" fmla="*/ 1161669 w 1728692"/>
                <a:gd name="connsiteY189" fmla="*/ 814292 h 1620012"/>
                <a:gd name="connsiteX190" fmla="*/ 1161669 w 1728692"/>
                <a:gd name="connsiteY190" fmla="*/ 814292 h 1620012"/>
                <a:gd name="connsiteX191" fmla="*/ 1133285 w 1728692"/>
                <a:gd name="connsiteY191" fmla="*/ 842677 h 1620012"/>
                <a:gd name="connsiteX192" fmla="*/ 1161669 w 1728692"/>
                <a:gd name="connsiteY192" fmla="*/ 871061 h 1620012"/>
                <a:gd name="connsiteX193" fmla="*/ 1190054 w 1728692"/>
                <a:gd name="connsiteY193" fmla="*/ 842677 h 1620012"/>
                <a:gd name="connsiteX194" fmla="*/ 1176623 w 1728692"/>
                <a:gd name="connsiteY194" fmla="*/ 818674 h 1620012"/>
                <a:gd name="connsiteX195" fmla="*/ 1188625 w 1728692"/>
                <a:gd name="connsiteY195" fmla="*/ 781622 h 1620012"/>
                <a:gd name="connsiteX196" fmla="*/ 1453991 w 1728692"/>
                <a:gd name="connsiteY196" fmla="*/ 781622 h 1620012"/>
                <a:gd name="connsiteX197" fmla="*/ 1456754 w 1728692"/>
                <a:gd name="connsiteY197" fmla="*/ 781050 h 1620012"/>
                <a:gd name="connsiteX198" fmla="*/ 1457611 w 1728692"/>
                <a:gd name="connsiteY198" fmla="*/ 780669 h 1620012"/>
                <a:gd name="connsiteX199" fmla="*/ 1458659 w 1728692"/>
                <a:gd name="connsiteY199" fmla="*/ 780193 h 1620012"/>
                <a:gd name="connsiteX200" fmla="*/ 1544384 w 1728692"/>
                <a:gd name="connsiteY200" fmla="*/ 717995 h 1620012"/>
                <a:gd name="connsiteX201" fmla="*/ 1562767 w 1728692"/>
                <a:gd name="connsiteY201" fmla="*/ 724852 h 1620012"/>
                <a:gd name="connsiteX202" fmla="*/ 1591151 w 1728692"/>
                <a:gd name="connsiteY202" fmla="*/ 696468 h 1620012"/>
                <a:gd name="connsiteX203" fmla="*/ 1588675 w 1728692"/>
                <a:gd name="connsiteY203" fmla="*/ 684943 h 1620012"/>
                <a:gd name="connsiteX204" fmla="*/ 1562481 w 1728692"/>
                <a:gd name="connsiteY204" fmla="*/ 667036 h 1620012"/>
                <a:gd name="connsiteX205" fmla="*/ 1392364 w 1728692"/>
                <a:gd name="connsiteY205" fmla="*/ 1558195 h 1620012"/>
                <a:gd name="connsiteX206" fmla="*/ 1389507 w 1728692"/>
                <a:gd name="connsiteY206" fmla="*/ 1558481 h 1620012"/>
                <a:gd name="connsiteX207" fmla="*/ 1389031 w 1728692"/>
                <a:gd name="connsiteY207" fmla="*/ 1558481 h 1620012"/>
                <a:gd name="connsiteX208" fmla="*/ 1373886 w 1728692"/>
                <a:gd name="connsiteY208" fmla="*/ 1562957 h 1620012"/>
                <a:gd name="connsiteX209" fmla="*/ 1373219 w 1728692"/>
                <a:gd name="connsiteY209" fmla="*/ 1562195 h 1620012"/>
                <a:gd name="connsiteX210" fmla="*/ 908876 w 1728692"/>
                <a:gd name="connsiteY210" fmla="*/ 1224820 h 1620012"/>
                <a:gd name="connsiteX211" fmla="*/ 911352 w 1728692"/>
                <a:gd name="connsiteY211" fmla="*/ 1213295 h 1620012"/>
                <a:gd name="connsiteX212" fmla="*/ 910590 w 1728692"/>
                <a:gd name="connsiteY212" fmla="*/ 1207008 h 1620012"/>
                <a:gd name="connsiteX213" fmla="*/ 882968 w 1728692"/>
                <a:gd name="connsiteY213" fmla="*/ 1183862 h 1620012"/>
                <a:gd name="connsiteX214" fmla="*/ 855345 w 1728692"/>
                <a:gd name="connsiteY214" fmla="*/ 1207008 h 1620012"/>
                <a:gd name="connsiteX215" fmla="*/ 854583 w 1728692"/>
                <a:gd name="connsiteY215" fmla="*/ 1213295 h 1620012"/>
                <a:gd name="connsiteX216" fmla="*/ 882968 w 1728692"/>
                <a:gd name="connsiteY216" fmla="*/ 1241679 h 1620012"/>
                <a:gd name="connsiteX217" fmla="*/ 898874 w 1728692"/>
                <a:gd name="connsiteY217" fmla="*/ 1236821 h 1620012"/>
                <a:gd name="connsiteX218" fmla="*/ 1363694 w 1728692"/>
                <a:gd name="connsiteY218" fmla="*/ 1574482 h 1620012"/>
                <a:gd name="connsiteX219" fmla="*/ 1360837 w 1728692"/>
                <a:gd name="connsiteY219" fmla="*/ 1586579 h 1620012"/>
                <a:gd name="connsiteX220" fmla="*/ 1389031 w 1728692"/>
                <a:gd name="connsiteY220" fmla="*/ 1614773 h 1620012"/>
                <a:gd name="connsiteX221" fmla="*/ 1389507 w 1728692"/>
                <a:gd name="connsiteY221" fmla="*/ 1614773 h 1620012"/>
                <a:gd name="connsiteX222" fmla="*/ 1392364 w 1728692"/>
                <a:gd name="connsiteY222" fmla="*/ 1615059 h 1620012"/>
                <a:gd name="connsiteX223" fmla="*/ 1420749 w 1728692"/>
                <a:gd name="connsiteY223" fmla="*/ 1586675 h 1620012"/>
                <a:gd name="connsiteX224" fmla="*/ 1392364 w 1728692"/>
                <a:gd name="connsiteY224" fmla="*/ 1558290 h 1620012"/>
                <a:gd name="connsiteX225" fmla="*/ 1700593 w 1728692"/>
                <a:gd name="connsiteY225" fmla="*/ 577310 h 1620012"/>
                <a:gd name="connsiteX226" fmla="*/ 1672781 w 1728692"/>
                <a:gd name="connsiteY226" fmla="*/ 601885 h 1620012"/>
                <a:gd name="connsiteX227" fmla="*/ 1204722 w 1728692"/>
                <a:gd name="connsiteY227" fmla="*/ 601885 h 1620012"/>
                <a:gd name="connsiteX228" fmla="*/ 1204151 w 1728692"/>
                <a:gd name="connsiteY228" fmla="*/ 601980 h 1620012"/>
                <a:gd name="connsiteX229" fmla="*/ 1176147 w 1728692"/>
                <a:gd name="connsiteY229" fmla="*/ 577025 h 1620012"/>
                <a:gd name="connsiteX230" fmla="*/ 1147763 w 1728692"/>
                <a:gd name="connsiteY230" fmla="*/ 605409 h 1620012"/>
                <a:gd name="connsiteX231" fmla="*/ 1176147 w 1728692"/>
                <a:gd name="connsiteY231" fmla="*/ 633794 h 1620012"/>
                <a:gd name="connsiteX232" fmla="*/ 1202055 w 1728692"/>
                <a:gd name="connsiteY232" fmla="*/ 616839 h 1620012"/>
                <a:gd name="connsiteX233" fmla="*/ 1204722 w 1728692"/>
                <a:gd name="connsiteY233" fmla="*/ 617411 h 1620012"/>
                <a:gd name="connsiteX234" fmla="*/ 1675162 w 1728692"/>
                <a:gd name="connsiteY234" fmla="*/ 617411 h 1620012"/>
                <a:gd name="connsiteX235" fmla="*/ 1700498 w 1728692"/>
                <a:gd name="connsiteY235" fmla="*/ 633508 h 1620012"/>
                <a:gd name="connsiteX236" fmla="*/ 1728692 w 1728692"/>
                <a:gd name="connsiteY236" fmla="*/ 605314 h 1620012"/>
                <a:gd name="connsiteX237" fmla="*/ 1700498 w 1728692"/>
                <a:gd name="connsiteY237" fmla="*/ 577120 h 1620012"/>
                <a:gd name="connsiteX238" fmla="*/ 370142 w 1728692"/>
                <a:gd name="connsiteY238" fmla="*/ 1567339 h 1620012"/>
                <a:gd name="connsiteX239" fmla="*/ 369284 w 1728692"/>
                <a:gd name="connsiteY239" fmla="*/ 1566672 h 1620012"/>
                <a:gd name="connsiteX240" fmla="*/ 542354 w 1728692"/>
                <a:gd name="connsiteY240" fmla="*/ 1032510 h 1620012"/>
                <a:gd name="connsiteX241" fmla="*/ 542354 w 1728692"/>
                <a:gd name="connsiteY241" fmla="*/ 1032129 h 1620012"/>
                <a:gd name="connsiteX242" fmla="*/ 542544 w 1728692"/>
                <a:gd name="connsiteY242" fmla="*/ 1030510 h 1620012"/>
                <a:gd name="connsiteX243" fmla="*/ 542544 w 1728692"/>
                <a:gd name="connsiteY243" fmla="*/ 1029081 h 1620012"/>
                <a:gd name="connsiteX244" fmla="*/ 542163 w 1728692"/>
                <a:gd name="connsiteY244" fmla="*/ 1027652 h 1620012"/>
                <a:gd name="connsiteX245" fmla="*/ 541687 w 1728692"/>
                <a:gd name="connsiteY245" fmla="*/ 1026224 h 1620012"/>
                <a:gd name="connsiteX246" fmla="*/ 540830 w 1728692"/>
                <a:gd name="connsiteY246" fmla="*/ 1025081 h 1620012"/>
                <a:gd name="connsiteX247" fmla="*/ 539687 w 1728692"/>
                <a:gd name="connsiteY247" fmla="*/ 1023938 h 1620012"/>
                <a:gd name="connsiteX248" fmla="*/ 539401 w 1728692"/>
                <a:gd name="connsiteY248" fmla="*/ 1023652 h 1620012"/>
                <a:gd name="connsiteX249" fmla="*/ 381476 w 1728692"/>
                <a:gd name="connsiteY249" fmla="*/ 911638 h 1620012"/>
                <a:gd name="connsiteX250" fmla="*/ 383858 w 1728692"/>
                <a:gd name="connsiteY250" fmla="*/ 900208 h 1620012"/>
                <a:gd name="connsiteX251" fmla="*/ 383858 w 1728692"/>
                <a:gd name="connsiteY251" fmla="*/ 900113 h 1620012"/>
                <a:gd name="connsiteX252" fmla="*/ 383858 w 1728692"/>
                <a:gd name="connsiteY252" fmla="*/ 900017 h 1620012"/>
                <a:gd name="connsiteX253" fmla="*/ 355664 w 1728692"/>
                <a:gd name="connsiteY253" fmla="*/ 871823 h 1620012"/>
                <a:gd name="connsiteX254" fmla="*/ 355568 w 1728692"/>
                <a:gd name="connsiteY254" fmla="*/ 871823 h 1620012"/>
                <a:gd name="connsiteX255" fmla="*/ 355473 w 1728692"/>
                <a:gd name="connsiteY255" fmla="*/ 871823 h 1620012"/>
                <a:gd name="connsiteX256" fmla="*/ 327089 w 1728692"/>
                <a:gd name="connsiteY256" fmla="*/ 900208 h 1620012"/>
                <a:gd name="connsiteX257" fmla="*/ 355473 w 1728692"/>
                <a:gd name="connsiteY257" fmla="*/ 928592 h 1620012"/>
                <a:gd name="connsiteX258" fmla="*/ 371475 w 1728692"/>
                <a:gd name="connsiteY258" fmla="*/ 923639 h 1620012"/>
                <a:gd name="connsiteX259" fmla="*/ 525685 w 1728692"/>
                <a:gd name="connsiteY259" fmla="*/ 1032986 h 1620012"/>
                <a:gd name="connsiteX260" fmla="*/ 354425 w 1728692"/>
                <a:gd name="connsiteY260" fmla="*/ 1561433 h 1620012"/>
                <a:gd name="connsiteX261" fmla="*/ 353092 w 1728692"/>
                <a:gd name="connsiteY261" fmla="*/ 1561338 h 1620012"/>
                <a:gd name="connsiteX262" fmla="*/ 324898 w 1728692"/>
                <a:gd name="connsiteY262" fmla="*/ 1589532 h 1620012"/>
                <a:gd name="connsiteX263" fmla="*/ 334994 w 1728692"/>
                <a:gd name="connsiteY263" fmla="*/ 1610963 h 1620012"/>
                <a:gd name="connsiteX264" fmla="*/ 355664 w 1728692"/>
                <a:gd name="connsiteY264" fmla="*/ 1620012 h 1620012"/>
                <a:gd name="connsiteX265" fmla="*/ 384048 w 1728692"/>
                <a:gd name="connsiteY265" fmla="*/ 1591628 h 1620012"/>
                <a:gd name="connsiteX266" fmla="*/ 370046 w 1728692"/>
                <a:gd name="connsiteY266" fmla="*/ 1567244 h 1620012"/>
                <a:gd name="connsiteX267" fmla="*/ 316325 w 1728692"/>
                <a:gd name="connsiteY267" fmla="*/ 698087 h 1620012"/>
                <a:gd name="connsiteX268" fmla="*/ 318897 w 1728692"/>
                <a:gd name="connsiteY268" fmla="*/ 699802 h 1620012"/>
                <a:gd name="connsiteX269" fmla="*/ 321850 w 1728692"/>
                <a:gd name="connsiteY269" fmla="*/ 700373 h 1620012"/>
                <a:gd name="connsiteX270" fmla="*/ 645128 w 1728692"/>
                <a:gd name="connsiteY270" fmla="*/ 700373 h 1620012"/>
                <a:gd name="connsiteX271" fmla="*/ 645128 w 1728692"/>
                <a:gd name="connsiteY271" fmla="*/ 700373 h 1620012"/>
                <a:gd name="connsiteX272" fmla="*/ 647890 w 1728692"/>
                <a:gd name="connsiteY272" fmla="*/ 699802 h 1620012"/>
                <a:gd name="connsiteX273" fmla="*/ 648653 w 1728692"/>
                <a:gd name="connsiteY273" fmla="*/ 699421 h 1620012"/>
                <a:gd name="connsiteX274" fmla="*/ 650177 w 1728692"/>
                <a:gd name="connsiteY274" fmla="*/ 698373 h 1620012"/>
                <a:gd name="connsiteX275" fmla="*/ 650843 w 1728692"/>
                <a:gd name="connsiteY275" fmla="*/ 697706 h 1620012"/>
                <a:gd name="connsiteX276" fmla="*/ 651891 w 1728692"/>
                <a:gd name="connsiteY276" fmla="*/ 696182 h 1620012"/>
                <a:gd name="connsiteX277" fmla="*/ 652367 w 1728692"/>
                <a:gd name="connsiteY277" fmla="*/ 695325 h 1620012"/>
                <a:gd name="connsiteX278" fmla="*/ 652558 w 1728692"/>
                <a:gd name="connsiteY278" fmla="*/ 694944 h 1620012"/>
                <a:gd name="connsiteX279" fmla="*/ 860108 w 1728692"/>
                <a:gd name="connsiteY279" fmla="*/ 56388 h 1620012"/>
                <a:gd name="connsiteX280" fmla="*/ 886015 w 1728692"/>
                <a:gd name="connsiteY280" fmla="*/ 28480 h 1620012"/>
                <a:gd name="connsiteX281" fmla="*/ 857822 w 1728692"/>
                <a:gd name="connsiteY281" fmla="*/ 286 h 1620012"/>
                <a:gd name="connsiteX282" fmla="*/ 857822 w 1728692"/>
                <a:gd name="connsiteY282" fmla="*/ 286 h 1620012"/>
                <a:gd name="connsiteX283" fmla="*/ 855250 w 1728692"/>
                <a:gd name="connsiteY283" fmla="*/ 0 h 1620012"/>
                <a:gd name="connsiteX284" fmla="*/ 826865 w 1728692"/>
                <a:gd name="connsiteY284" fmla="*/ 28385 h 1620012"/>
                <a:gd name="connsiteX285" fmla="*/ 844296 w 1728692"/>
                <a:gd name="connsiteY285" fmla="*/ 54578 h 1620012"/>
                <a:gd name="connsiteX286" fmla="*/ 639604 w 1728692"/>
                <a:gd name="connsiteY286" fmla="*/ 684657 h 1620012"/>
                <a:gd name="connsiteX287" fmla="*/ 325184 w 1728692"/>
                <a:gd name="connsiteY287" fmla="*/ 684657 h 1620012"/>
                <a:gd name="connsiteX288" fmla="*/ 257937 w 1728692"/>
                <a:gd name="connsiteY288" fmla="*/ 617411 h 1620012"/>
                <a:gd name="connsiteX289" fmla="*/ 583597 w 1728692"/>
                <a:gd name="connsiteY289" fmla="*/ 617411 h 1620012"/>
                <a:gd name="connsiteX290" fmla="*/ 591026 w 1728692"/>
                <a:gd name="connsiteY290" fmla="*/ 611696 h 1620012"/>
                <a:gd name="connsiteX291" fmla="*/ 591026 w 1728692"/>
                <a:gd name="connsiteY291" fmla="*/ 611696 h 1620012"/>
                <a:gd name="connsiteX292" fmla="*/ 616172 w 1728692"/>
                <a:gd name="connsiteY292" fmla="*/ 534257 h 1620012"/>
                <a:gd name="connsiteX293" fmla="*/ 618839 w 1728692"/>
                <a:gd name="connsiteY293" fmla="*/ 534543 h 1620012"/>
                <a:gd name="connsiteX294" fmla="*/ 647224 w 1728692"/>
                <a:gd name="connsiteY294" fmla="*/ 506159 h 1620012"/>
                <a:gd name="connsiteX295" fmla="*/ 618839 w 1728692"/>
                <a:gd name="connsiteY295" fmla="*/ 477774 h 1620012"/>
                <a:gd name="connsiteX296" fmla="*/ 590455 w 1728692"/>
                <a:gd name="connsiteY296" fmla="*/ 506159 h 1620012"/>
                <a:gd name="connsiteX297" fmla="*/ 601599 w 1728692"/>
                <a:gd name="connsiteY297" fmla="*/ 528638 h 1620012"/>
                <a:gd name="connsiteX298" fmla="*/ 577787 w 1728692"/>
                <a:gd name="connsiteY298" fmla="*/ 601885 h 1620012"/>
                <a:gd name="connsiteX299" fmla="*/ 55531 w 1728692"/>
                <a:gd name="connsiteY299" fmla="*/ 601885 h 1620012"/>
                <a:gd name="connsiteX300" fmla="*/ 28575 w 1728692"/>
                <a:gd name="connsiteY300" fmla="*/ 581501 h 1620012"/>
                <a:gd name="connsiteX301" fmla="*/ 28480 w 1728692"/>
                <a:gd name="connsiteY301" fmla="*/ 581501 h 1620012"/>
                <a:gd name="connsiteX302" fmla="*/ 28385 w 1728692"/>
                <a:gd name="connsiteY302" fmla="*/ 581501 h 1620012"/>
                <a:gd name="connsiteX303" fmla="*/ 0 w 1728692"/>
                <a:gd name="connsiteY303" fmla="*/ 609886 h 1620012"/>
                <a:gd name="connsiteX304" fmla="*/ 28385 w 1728692"/>
                <a:gd name="connsiteY304" fmla="*/ 638270 h 1620012"/>
                <a:gd name="connsiteX305" fmla="*/ 55626 w 1728692"/>
                <a:gd name="connsiteY305" fmla="*/ 617411 h 1620012"/>
                <a:gd name="connsiteX306" fmla="*/ 235839 w 1728692"/>
                <a:gd name="connsiteY306" fmla="*/ 617411 h 1620012"/>
                <a:gd name="connsiteX307" fmla="*/ 316421 w 1728692"/>
                <a:gd name="connsiteY307" fmla="*/ 697897 h 1620012"/>
                <a:gd name="connsiteX308" fmla="*/ 645795 w 1728692"/>
                <a:gd name="connsiteY308" fmla="*/ 990600 h 1620012"/>
                <a:gd name="connsiteX309" fmla="*/ 645986 w 1728692"/>
                <a:gd name="connsiteY309" fmla="*/ 988981 h 1620012"/>
                <a:gd name="connsiteX310" fmla="*/ 645986 w 1728692"/>
                <a:gd name="connsiteY310" fmla="*/ 987552 h 1620012"/>
                <a:gd name="connsiteX311" fmla="*/ 645605 w 1728692"/>
                <a:gd name="connsiteY311" fmla="*/ 986123 h 1620012"/>
                <a:gd name="connsiteX312" fmla="*/ 645128 w 1728692"/>
                <a:gd name="connsiteY312" fmla="*/ 984695 h 1620012"/>
                <a:gd name="connsiteX313" fmla="*/ 644271 w 1728692"/>
                <a:gd name="connsiteY313" fmla="*/ 983552 h 1620012"/>
                <a:gd name="connsiteX314" fmla="*/ 643128 w 1728692"/>
                <a:gd name="connsiteY314" fmla="*/ 982409 h 1620012"/>
                <a:gd name="connsiteX315" fmla="*/ 642842 w 1728692"/>
                <a:gd name="connsiteY315" fmla="*/ 982123 h 1620012"/>
                <a:gd name="connsiteX316" fmla="*/ 524542 w 1728692"/>
                <a:gd name="connsiteY316" fmla="*/ 898303 h 1620012"/>
                <a:gd name="connsiteX317" fmla="*/ 527495 w 1728692"/>
                <a:gd name="connsiteY317" fmla="*/ 885920 h 1620012"/>
                <a:gd name="connsiteX318" fmla="*/ 499110 w 1728692"/>
                <a:gd name="connsiteY318" fmla="*/ 857536 h 1620012"/>
                <a:gd name="connsiteX319" fmla="*/ 470725 w 1728692"/>
                <a:gd name="connsiteY319" fmla="*/ 885920 h 1620012"/>
                <a:gd name="connsiteX320" fmla="*/ 499110 w 1728692"/>
                <a:gd name="connsiteY320" fmla="*/ 914305 h 1620012"/>
                <a:gd name="connsiteX321" fmla="*/ 513969 w 1728692"/>
                <a:gd name="connsiteY321" fmla="*/ 910019 h 1620012"/>
                <a:gd name="connsiteX322" fmla="*/ 629031 w 1728692"/>
                <a:gd name="connsiteY322" fmla="*/ 991648 h 1620012"/>
                <a:gd name="connsiteX323" fmla="*/ 538067 w 1728692"/>
                <a:gd name="connsiteY323" fmla="*/ 1267397 h 1620012"/>
                <a:gd name="connsiteX324" fmla="*/ 537401 w 1728692"/>
                <a:gd name="connsiteY324" fmla="*/ 1267397 h 1620012"/>
                <a:gd name="connsiteX325" fmla="*/ 511016 w 1728692"/>
                <a:gd name="connsiteY325" fmla="*/ 1285399 h 1620012"/>
                <a:gd name="connsiteX326" fmla="*/ 508730 w 1728692"/>
                <a:gd name="connsiteY326" fmla="*/ 1296543 h 1620012"/>
                <a:gd name="connsiteX327" fmla="*/ 536924 w 1728692"/>
                <a:gd name="connsiteY327" fmla="*/ 1324737 h 1620012"/>
                <a:gd name="connsiteX328" fmla="*/ 553117 w 1728692"/>
                <a:gd name="connsiteY328" fmla="*/ 1319498 h 1620012"/>
                <a:gd name="connsiteX329" fmla="*/ 565785 w 1728692"/>
                <a:gd name="connsiteY329" fmla="*/ 1295876 h 1620012"/>
                <a:gd name="connsiteX330" fmla="*/ 553022 w 1728692"/>
                <a:gd name="connsiteY330" fmla="*/ 1272159 h 1620012"/>
                <a:gd name="connsiteX331" fmla="*/ 645700 w 1728692"/>
                <a:gd name="connsiteY331" fmla="*/ 991172 h 1620012"/>
                <a:gd name="connsiteX332" fmla="*/ 645700 w 1728692"/>
                <a:gd name="connsiteY332" fmla="*/ 990791 h 1620012"/>
                <a:gd name="connsiteX333" fmla="*/ 623126 w 1728692"/>
                <a:gd name="connsiteY333" fmla="*/ 784670 h 1620012"/>
                <a:gd name="connsiteX334" fmla="*/ 252031 w 1728692"/>
                <a:gd name="connsiteY334" fmla="*/ 784670 h 1620012"/>
                <a:gd name="connsiteX335" fmla="*/ 188690 w 1728692"/>
                <a:gd name="connsiteY335" fmla="*/ 721328 h 1620012"/>
                <a:gd name="connsiteX336" fmla="*/ 195739 w 1728692"/>
                <a:gd name="connsiteY336" fmla="*/ 702754 h 1620012"/>
                <a:gd name="connsiteX337" fmla="*/ 167354 w 1728692"/>
                <a:gd name="connsiteY337" fmla="*/ 674370 h 1620012"/>
                <a:gd name="connsiteX338" fmla="*/ 138970 w 1728692"/>
                <a:gd name="connsiteY338" fmla="*/ 702754 h 1620012"/>
                <a:gd name="connsiteX339" fmla="*/ 167354 w 1728692"/>
                <a:gd name="connsiteY339" fmla="*/ 731139 h 1620012"/>
                <a:gd name="connsiteX340" fmla="*/ 175165 w 1728692"/>
                <a:gd name="connsiteY340" fmla="*/ 729901 h 1620012"/>
                <a:gd name="connsiteX341" fmla="*/ 243269 w 1728692"/>
                <a:gd name="connsiteY341" fmla="*/ 798004 h 1620012"/>
                <a:gd name="connsiteX342" fmla="*/ 245840 w 1728692"/>
                <a:gd name="connsiteY342" fmla="*/ 799719 h 1620012"/>
                <a:gd name="connsiteX343" fmla="*/ 248793 w 1728692"/>
                <a:gd name="connsiteY343" fmla="*/ 800291 h 1620012"/>
                <a:gd name="connsiteX344" fmla="*/ 618268 w 1728692"/>
                <a:gd name="connsiteY344" fmla="*/ 800291 h 1620012"/>
                <a:gd name="connsiteX345" fmla="*/ 623126 w 1728692"/>
                <a:gd name="connsiteY345" fmla="*/ 784670 h 162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</a:cxnLst>
              <a:rect l="l" t="t" r="r" b="b"/>
              <a:pathLst>
                <a:path w="1728692" h="1620012">
                  <a:moveTo>
                    <a:pt x="963454" y="496729"/>
                  </a:moveTo>
                  <a:cubicBezTo>
                    <a:pt x="963454" y="481013"/>
                    <a:pt x="976217" y="468344"/>
                    <a:pt x="991838" y="468344"/>
                  </a:cubicBezTo>
                  <a:cubicBezTo>
                    <a:pt x="1007459" y="468344"/>
                    <a:pt x="1020223" y="481013"/>
                    <a:pt x="1020223" y="496729"/>
                  </a:cubicBezTo>
                  <a:cubicBezTo>
                    <a:pt x="1020223" y="501587"/>
                    <a:pt x="1018889" y="506159"/>
                    <a:pt x="1016699" y="510159"/>
                  </a:cubicBezTo>
                  <a:lnTo>
                    <a:pt x="1063847" y="555784"/>
                  </a:lnTo>
                  <a:cubicBezTo>
                    <a:pt x="1066514" y="558356"/>
                    <a:pt x="1066895" y="562261"/>
                    <a:pt x="1065181" y="565309"/>
                  </a:cubicBezTo>
                  <a:lnTo>
                    <a:pt x="1005269" y="749808"/>
                  </a:lnTo>
                  <a:cubicBezTo>
                    <a:pt x="1002125" y="743426"/>
                    <a:pt x="998696" y="737140"/>
                    <a:pt x="994886" y="731139"/>
                  </a:cubicBezTo>
                  <a:lnTo>
                    <a:pt x="1049369" y="563499"/>
                  </a:lnTo>
                  <a:lnTo>
                    <a:pt x="1005745" y="521399"/>
                  </a:lnTo>
                  <a:cubicBezTo>
                    <a:pt x="1001649" y="523780"/>
                    <a:pt x="996887" y="525209"/>
                    <a:pt x="991743" y="525209"/>
                  </a:cubicBezTo>
                  <a:cubicBezTo>
                    <a:pt x="976027" y="525209"/>
                    <a:pt x="963359" y="512540"/>
                    <a:pt x="963359" y="496824"/>
                  </a:cubicBezTo>
                  <a:close/>
                  <a:moveTo>
                    <a:pt x="904589" y="352425"/>
                  </a:moveTo>
                  <a:cubicBezTo>
                    <a:pt x="904589" y="363188"/>
                    <a:pt x="910685" y="372428"/>
                    <a:pt x="919544" y="377285"/>
                  </a:cubicBezTo>
                  <a:lnTo>
                    <a:pt x="874014" y="517303"/>
                  </a:lnTo>
                  <a:cubicBezTo>
                    <a:pt x="872966" y="520446"/>
                    <a:pt x="874109" y="523780"/>
                    <a:pt x="876586" y="525780"/>
                  </a:cubicBezTo>
                  <a:lnTo>
                    <a:pt x="946404" y="592836"/>
                  </a:lnTo>
                  <a:lnTo>
                    <a:pt x="923544" y="663131"/>
                  </a:lnTo>
                  <a:cubicBezTo>
                    <a:pt x="928211" y="665702"/>
                    <a:pt x="932783" y="668560"/>
                    <a:pt x="937260" y="671513"/>
                  </a:cubicBezTo>
                  <a:lnTo>
                    <a:pt x="962406" y="594074"/>
                  </a:lnTo>
                  <a:cubicBezTo>
                    <a:pt x="963835" y="591122"/>
                    <a:pt x="963263" y="587502"/>
                    <a:pt x="960882" y="585121"/>
                  </a:cubicBezTo>
                  <a:lnTo>
                    <a:pt x="960882" y="585121"/>
                  </a:lnTo>
                  <a:lnTo>
                    <a:pt x="960882" y="585121"/>
                  </a:lnTo>
                  <a:cubicBezTo>
                    <a:pt x="960882" y="585121"/>
                    <a:pt x="960882" y="585121"/>
                    <a:pt x="960882" y="585026"/>
                  </a:cubicBezTo>
                  <a:cubicBezTo>
                    <a:pt x="960882" y="585026"/>
                    <a:pt x="960882" y="585026"/>
                    <a:pt x="960787" y="584930"/>
                  </a:cubicBezTo>
                  <a:lnTo>
                    <a:pt x="890492" y="517398"/>
                  </a:lnTo>
                  <a:lnTo>
                    <a:pt x="934879" y="380714"/>
                  </a:lnTo>
                  <a:cubicBezTo>
                    <a:pt x="949738" y="379762"/>
                    <a:pt x="961454" y="367570"/>
                    <a:pt x="961454" y="352520"/>
                  </a:cubicBezTo>
                  <a:cubicBezTo>
                    <a:pt x="961454" y="337471"/>
                    <a:pt x="948785" y="324136"/>
                    <a:pt x="933069" y="324136"/>
                  </a:cubicBezTo>
                  <a:cubicBezTo>
                    <a:pt x="917353" y="324136"/>
                    <a:pt x="904685" y="336899"/>
                    <a:pt x="904685" y="352520"/>
                  </a:cubicBezTo>
                  <a:close/>
                  <a:moveTo>
                    <a:pt x="729996" y="1007269"/>
                  </a:moveTo>
                  <a:cubicBezTo>
                    <a:pt x="725329" y="1004602"/>
                    <a:pt x="720757" y="1001840"/>
                    <a:pt x="716375" y="998792"/>
                  </a:cubicBezTo>
                  <a:lnTo>
                    <a:pt x="670084" y="1141286"/>
                  </a:lnTo>
                  <a:cubicBezTo>
                    <a:pt x="670084" y="1141286"/>
                    <a:pt x="670084" y="1142143"/>
                    <a:pt x="669988" y="1142524"/>
                  </a:cubicBezTo>
                  <a:cubicBezTo>
                    <a:pt x="669988" y="1142905"/>
                    <a:pt x="669703" y="1143286"/>
                    <a:pt x="669703" y="1143667"/>
                  </a:cubicBezTo>
                  <a:lnTo>
                    <a:pt x="669703" y="1181576"/>
                  </a:lnTo>
                  <a:cubicBezTo>
                    <a:pt x="657987" y="1185101"/>
                    <a:pt x="649319" y="1195769"/>
                    <a:pt x="649319" y="1208723"/>
                  </a:cubicBezTo>
                  <a:cubicBezTo>
                    <a:pt x="649319" y="1209008"/>
                    <a:pt x="649319" y="1209199"/>
                    <a:pt x="649319" y="1209389"/>
                  </a:cubicBezTo>
                  <a:cubicBezTo>
                    <a:pt x="649700" y="1224725"/>
                    <a:pt x="662178" y="1237107"/>
                    <a:pt x="677609" y="1237107"/>
                  </a:cubicBezTo>
                  <a:cubicBezTo>
                    <a:pt x="693039" y="1237107"/>
                    <a:pt x="705993" y="1224344"/>
                    <a:pt x="705993" y="1208723"/>
                  </a:cubicBezTo>
                  <a:cubicBezTo>
                    <a:pt x="705993" y="1195673"/>
                    <a:pt x="697135" y="1184815"/>
                    <a:pt x="685133" y="1181481"/>
                  </a:cubicBezTo>
                  <a:lnTo>
                    <a:pt x="685133" y="1145000"/>
                  </a:lnTo>
                  <a:lnTo>
                    <a:pt x="729901" y="1007364"/>
                  </a:lnTo>
                  <a:close/>
                  <a:moveTo>
                    <a:pt x="850392" y="636651"/>
                  </a:moveTo>
                  <a:cubicBezTo>
                    <a:pt x="852107" y="633698"/>
                    <a:pt x="851726" y="629793"/>
                    <a:pt x="849154" y="627221"/>
                  </a:cubicBezTo>
                  <a:lnTo>
                    <a:pt x="783527" y="561594"/>
                  </a:lnTo>
                  <a:cubicBezTo>
                    <a:pt x="783527" y="561594"/>
                    <a:pt x="783050" y="561308"/>
                    <a:pt x="782860" y="561213"/>
                  </a:cubicBezTo>
                  <a:lnTo>
                    <a:pt x="905447" y="186214"/>
                  </a:lnTo>
                  <a:cubicBezTo>
                    <a:pt x="920306" y="185261"/>
                    <a:pt x="932117" y="173069"/>
                    <a:pt x="932117" y="158020"/>
                  </a:cubicBezTo>
                  <a:cubicBezTo>
                    <a:pt x="932117" y="142970"/>
                    <a:pt x="919448" y="129635"/>
                    <a:pt x="903732" y="129635"/>
                  </a:cubicBezTo>
                  <a:cubicBezTo>
                    <a:pt x="888016" y="129635"/>
                    <a:pt x="875348" y="142304"/>
                    <a:pt x="875348" y="158020"/>
                  </a:cubicBezTo>
                  <a:cubicBezTo>
                    <a:pt x="875348" y="168783"/>
                    <a:pt x="881348" y="178022"/>
                    <a:pt x="890207" y="182785"/>
                  </a:cubicBezTo>
                  <a:lnTo>
                    <a:pt x="733615" y="661892"/>
                  </a:lnTo>
                  <a:cubicBezTo>
                    <a:pt x="739902" y="658463"/>
                    <a:pt x="746379" y="655511"/>
                    <a:pt x="753047" y="652748"/>
                  </a:cubicBezTo>
                  <a:lnTo>
                    <a:pt x="777526" y="577691"/>
                  </a:lnTo>
                  <a:lnTo>
                    <a:pt x="834676" y="634841"/>
                  </a:lnTo>
                  <a:lnTo>
                    <a:pt x="850487" y="636746"/>
                  </a:lnTo>
                  <a:close/>
                  <a:moveTo>
                    <a:pt x="1103948" y="983171"/>
                  </a:moveTo>
                  <a:cubicBezTo>
                    <a:pt x="1103948" y="983171"/>
                    <a:pt x="1103186" y="983933"/>
                    <a:pt x="1102900" y="984314"/>
                  </a:cubicBezTo>
                  <a:cubicBezTo>
                    <a:pt x="1102614" y="984790"/>
                    <a:pt x="1102328" y="985171"/>
                    <a:pt x="1102138" y="985647"/>
                  </a:cubicBezTo>
                  <a:cubicBezTo>
                    <a:pt x="1102043" y="985933"/>
                    <a:pt x="1101852" y="986123"/>
                    <a:pt x="1101757" y="986314"/>
                  </a:cubicBezTo>
                  <a:lnTo>
                    <a:pt x="1096137" y="1003364"/>
                  </a:lnTo>
                  <a:cubicBezTo>
                    <a:pt x="1096137" y="1003364"/>
                    <a:pt x="1096137" y="1003554"/>
                    <a:pt x="1096137" y="1003745"/>
                  </a:cubicBezTo>
                  <a:cubicBezTo>
                    <a:pt x="1095947" y="1004316"/>
                    <a:pt x="1095947" y="1004792"/>
                    <a:pt x="1095947" y="1005364"/>
                  </a:cubicBezTo>
                  <a:cubicBezTo>
                    <a:pt x="1095947" y="1005840"/>
                    <a:pt x="1095851" y="1006316"/>
                    <a:pt x="1095947" y="1006697"/>
                  </a:cubicBezTo>
                  <a:cubicBezTo>
                    <a:pt x="1095947" y="1007174"/>
                    <a:pt x="1096232" y="1007650"/>
                    <a:pt x="1096328" y="1008126"/>
                  </a:cubicBezTo>
                  <a:cubicBezTo>
                    <a:pt x="1096518" y="1008602"/>
                    <a:pt x="1096613" y="1009079"/>
                    <a:pt x="1096804" y="1009460"/>
                  </a:cubicBezTo>
                  <a:cubicBezTo>
                    <a:pt x="1096994" y="1009841"/>
                    <a:pt x="1097375" y="1010222"/>
                    <a:pt x="1097661" y="1010602"/>
                  </a:cubicBezTo>
                  <a:cubicBezTo>
                    <a:pt x="1098042" y="1010984"/>
                    <a:pt x="1098328" y="1011460"/>
                    <a:pt x="1098804" y="1011746"/>
                  </a:cubicBezTo>
                  <a:cubicBezTo>
                    <a:pt x="1098899" y="1011746"/>
                    <a:pt x="1098995" y="1011936"/>
                    <a:pt x="1099090" y="1012031"/>
                  </a:cubicBezTo>
                  <a:lnTo>
                    <a:pt x="1195864" y="1081754"/>
                  </a:lnTo>
                  <a:cubicBezTo>
                    <a:pt x="1195197" y="1084136"/>
                    <a:pt x="1194816" y="1086517"/>
                    <a:pt x="1194816" y="1089089"/>
                  </a:cubicBezTo>
                  <a:cubicBezTo>
                    <a:pt x="1194816" y="1104805"/>
                    <a:pt x="1207484" y="1117473"/>
                    <a:pt x="1223201" y="1117473"/>
                  </a:cubicBezTo>
                  <a:cubicBezTo>
                    <a:pt x="1238917" y="1117473"/>
                    <a:pt x="1251585" y="1104710"/>
                    <a:pt x="1251585" y="1089089"/>
                  </a:cubicBezTo>
                  <a:cubicBezTo>
                    <a:pt x="1251585" y="1073468"/>
                    <a:pt x="1238917" y="1060704"/>
                    <a:pt x="1223201" y="1060704"/>
                  </a:cubicBezTo>
                  <a:cubicBezTo>
                    <a:pt x="1215771" y="1060704"/>
                    <a:pt x="1209008" y="1063657"/>
                    <a:pt x="1203960" y="1068324"/>
                  </a:cubicBezTo>
                  <a:lnTo>
                    <a:pt x="1112901" y="1002697"/>
                  </a:lnTo>
                  <a:lnTo>
                    <a:pt x="1115949" y="993458"/>
                  </a:lnTo>
                  <a:lnTo>
                    <a:pt x="1258443" y="888968"/>
                  </a:lnTo>
                  <a:cubicBezTo>
                    <a:pt x="1263206" y="892588"/>
                    <a:pt x="1269016" y="894779"/>
                    <a:pt x="1275493" y="894779"/>
                  </a:cubicBezTo>
                  <a:cubicBezTo>
                    <a:pt x="1279493" y="894779"/>
                    <a:pt x="1283303" y="893921"/>
                    <a:pt x="1286732" y="892397"/>
                  </a:cubicBezTo>
                  <a:cubicBezTo>
                    <a:pt x="1297019" y="888206"/>
                    <a:pt x="1304354" y="878110"/>
                    <a:pt x="1304354" y="866299"/>
                  </a:cubicBezTo>
                  <a:cubicBezTo>
                    <a:pt x="1304354" y="854488"/>
                    <a:pt x="1297019" y="844391"/>
                    <a:pt x="1286732" y="840200"/>
                  </a:cubicBezTo>
                  <a:cubicBezTo>
                    <a:pt x="1283303" y="838676"/>
                    <a:pt x="1279493" y="837819"/>
                    <a:pt x="1275493" y="837819"/>
                  </a:cubicBezTo>
                  <a:cubicBezTo>
                    <a:pt x="1259777" y="837819"/>
                    <a:pt x="1247108" y="850583"/>
                    <a:pt x="1247108" y="866204"/>
                  </a:cubicBezTo>
                  <a:cubicBezTo>
                    <a:pt x="1247108" y="869823"/>
                    <a:pt x="1247870" y="873252"/>
                    <a:pt x="1249109" y="876395"/>
                  </a:cubicBezTo>
                  <a:lnTo>
                    <a:pt x="1104805" y="982123"/>
                  </a:lnTo>
                  <a:cubicBezTo>
                    <a:pt x="1104805" y="982123"/>
                    <a:pt x="1104424" y="982504"/>
                    <a:pt x="1104233" y="982694"/>
                  </a:cubicBezTo>
                  <a:close/>
                  <a:moveTo>
                    <a:pt x="1332357" y="1443228"/>
                  </a:moveTo>
                  <a:cubicBezTo>
                    <a:pt x="1348073" y="1443228"/>
                    <a:pt x="1360742" y="1430560"/>
                    <a:pt x="1360742" y="1414844"/>
                  </a:cubicBezTo>
                  <a:cubicBezTo>
                    <a:pt x="1360742" y="1399127"/>
                    <a:pt x="1348073" y="1386459"/>
                    <a:pt x="1332357" y="1386459"/>
                  </a:cubicBezTo>
                  <a:cubicBezTo>
                    <a:pt x="1325404" y="1386459"/>
                    <a:pt x="1319022" y="1389031"/>
                    <a:pt x="1314069" y="1393222"/>
                  </a:cubicBezTo>
                  <a:lnTo>
                    <a:pt x="1243013" y="1342073"/>
                  </a:lnTo>
                  <a:lnTo>
                    <a:pt x="1243013" y="1241298"/>
                  </a:lnTo>
                  <a:lnTo>
                    <a:pt x="1242917" y="1241298"/>
                  </a:lnTo>
                  <a:cubicBezTo>
                    <a:pt x="1242917" y="1238917"/>
                    <a:pt x="1241965" y="1236536"/>
                    <a:pt x="1239869" y="1235012"/>
                  </a:cubicBezTo>
                  <a:lnTo>
                    <a:pt x="1109948" y="1140619"/>
                  </a:lnTo>
                  <a:cubicBezTo>
                    <a:pt x="1111472" y="1137190"/>
                    <a:pt x="1112234" y="1133380"/>
                    <a:pt x="1112234" y="1129475"/>
                  </a:cubicBezTo>
                  <a:cubicBezTo>
                    <a:pt x="1112234" y="1129284"/>
                    <a:pt x="1112234" y="1128998"/>
                    <a:pt x="1112234" y="1128808"/>
                  </a:cubicBezTo>
                  <a:cubicBezTo>
                    <a:pt x="1111853" y="1113473"/>
                    <a:pt x="1099376" y="1101090"/>
                    <a:pt x="1083945" y="1101090"/>
                  </a:cubicBezTo>
                  <a:cubicBezTo>
                    <a:pt x="1068515" y="1101090"/>
                    <a:pt x="1055561" y="1113854"/>
                    <a:pt x="1055561" y="1129475"/>
                  </a:cubicBezTo>
                  <a:cubicBezTo>
                    <a:pt x="1055561" y="1145096"/>
                    <a:pt x="1068229" y="1157859"/>
                    <a:pt x="1083945" y="1157859"/>
                  </a:cubicBezTo>
                  <a:cubicBezTo>
                    <a:pt x="1089946" y="1157859"/>
                    <a:pt x="1095566" y="1155954"/>
                    <a:pt x="1100138" y="1152716"/>
                  </a:cubicBezTo>
                  <a:lnTo>
                    <a:pt x="1227582" y="1245299"/>
                  </a:lnTo>
                  <a:lnTo>
                    <a:pt x="1227582" y="1346073"/>
                  </a:lnTo>
                  <a:lnTo>
                    <a:pt x="1227677" y="1346073"/>
                  </a:lnTo>
                  <a:cubicBezTo>
                    <a:pt x="1227677" y="1348454"/>
                    <a:pt x="1228630" y="1350836"/>
                    <a:pt x="1230821" y="1352455"/>
                  </a:cubicBezTo>
                  <a:lnTo>
                    <a:pt x="1305497" y="1406271"/>
                  </a:lnTo>
                  <a:cubicBezTo>
                    <a:pt x="1304639" y="1409033"/>
                    <a:pt x="1303973" y="1411891"/>
                    <a:pt x="1303973" y="1414844"/>
                  </a:cubicBezTo>
                  <a:cubicBezTo>
                    <a:pt x="1303973" y="1430560"/>
                    <a:pt x="1316641" y="1443228"/>
                    <a:pt x="1332357" y="1443228"/>
                  </a:cubicBezTo>
                  <a:close/>
                  <a:moveTo>
                    <a:pt x="901541" y="1018604"/>
                  </a:moveTo>
                  <a:lnTo>
                    <a:pt x="889445" y="1055942"/>
                  </a:lnTo>
                  <a:cubicBezTo>
                    <a:pt x="888302" y="1055751"/>
                    <a:pt x="887159" y="1055561"/>
                    <a:pt x="885920" y="1055561"/>
                  </a:cubicBezTo>
                  <a:cubicBezTo>
                    <a:pt x="870204" y="1055561"/>
                    <a:pt x="857536" y="1068229"/>
                    <a:pt x="857536" y="1083945"/>
                  </a:cubicBezTo>
                  <a:cubicBezTo>
                    <a:pt x="857536" y="1099661"/>
                    <a:pt x="870204" y="1112330"/>
                    <a:pt x="885920" y="1112330"/>
                  </a:cubicBezTo>
                  <a:cubicBezTo>
                    <a:pt x="901637" y="1112330"/>
                    <a:pt x="914305" y="1099566"/>
                    <a:pt x="914305" y="1083945"/>
                  </a:cubicBezTo>
                  <a:cubicBezTo>
                    <a:pt x="914305" y="1075087"/>
                    <a:pt x="910209" y="1067276"/>
                    <a:pt x="903827" y="1062133"/>
                  </a:cubicBezTo>
                  <a:lnTo>
                    <a:pt x="920877" y="1009555"/>
                  </a:lnTo>
                  <a:cubicBezTo>
                    <a:pt x="914590" y="1012889"/>
                    <a:pt x="908113" y="1015937"/>
                    <a:pt x="901541" y="1018604"/>
                  </a:cubicBezTo>
                  <a:close/>
                  <a:moveTo>
                    <a:pt x="952595" y="1151192"/>
                  </a:moveTo>
                  <a:cubicBezTo>
                    <a:pt x="952405" y="1151763"/>
                    <a:pt x="952405" y="1152239"/>
                    <a:pt x="952405" y="1152811"/>
                  </a:cubicBezTo>
                  <a:cubicBezTo>
                    <a:pt x="952405" y="1153287"/>
                    <a:pt x="952310" y="1153763"/>
                    <a:pt x="952405" y="1154144"/>
                  </a:cubicBezTo>
                  <a:cubicBezTo>
                    <a:pt x="952405" y="1154621"/>
                    <a:pt x="952690" y="1155097"/>
                    <a:pt x="952786" y="1155573"/>
                  </a:cubicBezTo>
                  <a:cubicBezTo>
                    <a:pt x="952976" y="1156049"/>
                    <a:pt x="953072" y="1156526"/>
                    <a:pt x="953262" y="1156907"/>
                  </a:cubicBezTo>
                  <a:cubicBezTo>
                    <a:pt x="953453" y="1157288"/>
                    <a:pt x="953834" y="1157669"/>
                    <a:pt x="954119" y="1157954"/>
                  </a:cubicBezTo>
                  <a:cubicBezTo>
                    <a:pt x="954500" y="1158431"/>
                    <a:pt x="954786" y="1158812"/>
                    <a:pt x="955262" y="1159193"/>
                  </a:cubicBezTo>
                  <a:cubicBezTo>
                    <a:pt x="955262" y="1159193"/>
                    <a:pt x="955358" y="1159383"/>
                    <a:pt x="955453" y="1159478"/>
                  </a:cubicBezTo>
                  <a:lnTo>
                    <a:pt x="1104519" y="1267778"/>
                  </a:lnTo>
                  <a:cubicBezTo>
                    <a:pt x="1103567" y="1270635"/>
                    <a:pt x="1102900" y="1273778"/>
                    <a:pt x="1102900" y="1277017"/>
                  </a:cubicBezTo>
                  <a:cubicBezTo>
                    <a:pt x="1102900" y="1292733"/>
                    <a:pt x="1115568" y="1305401"/>
                    <a:pt x="1131284" y="1305401"/>
                  </a:cubicBezTo>
                  <a:cubicBezTo>
                    <a:pt x="1147001" y="1305401"/>
                    <a:pt x="1159669" y="1292733"/>
                    <a:pt x="1159669" y="1277017"/>
                  </a:cubicBezTo>
                  <a:cubicBezTo>
                    <a:pt x="1159669" y="1261301"/>
                    <a:pt x="1147001" y="1248632"/>
                    <a:pt x="1131284" y="1248632"/>
                  </a:cubicBezTo>
                  <a:cubicBezTo>
                    <a:pt x="1124522" y="1248632"/>
                    <a:pt x="1118426" y="1251109"/>
                    <a:pt x="1113473" y="1255014"/>
                  </a:cubicBezTo>
                  <a:lnTo>
                    <a:pt x="969169" y="1150144"/>
                  </a:lnTo>
                  <a:lnTo>
                    <a:pt x="1114711" y="702945"/>
                  </a:lnTo>
                  <a:lnTo>
                    <a:pt x="1376648" y="702945"/>
                  </a:lnTo>
                  <a:cubicBezTo>
                    <a:pt x="1380077" y="714851"/>
                    <a:pt x="1390841" y="723519"/>
                    <a:pt x="1403795" y="723519"/>
                  </a:cubicBezTo>
                  <a:cubicBezTo>
                    <a:pt x="1405985" y="723519"/>
                    <a:pt x="1408176" y="723233"/>
                    <a:pt x="1410176" y="722757"/>
                  </a:cubicBezTo>
                  <a:cubicBezTo>
                    <a:pt x="1423130" y="720185"/>
                    <a:pt x="1432941" y="708851"/>
                    <a:pt x="1432941" y="695135"/>
                  </a:cubicBezTo>
                  <a:cubicBezTo>
                    <a:pt x="1432941" y="681419"/>
                    <a:pt x="1423130" y="670084"/>
                    <a:pt x="1410176" y="667512"/>
                  </a:cubicBezTo>
                  <a:cubicBezTo>
                    <a:pt x="1408081" y="667036"/>
                    <a:pt x="1405985" y="666750"/>
                    <a:pt x="1403795" y="666750"/>
                  </a:cubicBezTo>
                  <a:cubicBezTo>
                    <a:pt x="1390841" y="666750"/>
                    <a:pt x="1379982" y="675513"/>
                    <a:pt x="1376648" y="687324"/>
                  </a:cubicBezTo>
                  <a:lnTo>
                    <a:pt x="1108996" y="687324"/>
                  </a:lnTo>
                  <a:cubicBezTo>
                    <a:pt x="1108996" y="687324"/>
                    <a:pt x="1108805" y="687324"/>
                    <a:pt x="1108615" y="687324"/>
                  </a:cubicBezTo>
                  <a:cubicBezTo>
                    <a:pt x="1108043" y="687324"/>
                    <a:pt x="1107567" y="687515"/>
                    <a:pt x="1107091" y="687610"/>
                  </a:cubicBezTo>
                  <a:cubicBezTo>
                    <a:pt x="1106615" y="687705"/>
                    <a:pt x="1106138" y="687800"/>
                    <a:pt x="1105662" y="687991"/>
                  </a:cubicBezTo>
                  <a:cubicBezTo>
                    <a:pt x="1105186" y="688181"/>
                    <a:pt x="1104900" y="688467"/>
                    <a:pt x="1104519" y="688753"/>
                  </a:cubicBezTo>
                  <a:cubicBezTo>
                    <a:pt x="1104138" y="689039"/>
                    <a:pt x="1103662" y="689324"/>
                    <a:pt x="1103281" y="689705"/>
                  </a:cubicBezTo>
                  <a:cubicBezTo>
                    <a:pt x="1102995" y="690086"/>
                    <a:pt x="1102805" y="690467"/>
                    <a:pt x="1102519" y="690848"/>
                  </a:cubicBezTo>
                  <a:cubicBezTo>
                    <a:pt x="1102233" y="691325"/>
                    <a:pt x="1101947" y="691706"/>
                    <a:pt x="1101757" y="692277"/>
                  </a:cubicBezTo>
                  <a:cubicBezTo>
                    <a:pt x="1101757" y="692372"/>
                    <a:pt x="1101662" y="692468"/>
                    <a:pt x="1101566" y="692563"/>
                  </a:cubicBezTo>
                  <a:lnTo>
                    <a:pt x="952595" y="1150525"/>
                  </a:lnTo>
                  <a:cubicBezTo>
                    <a:pt x="952595" y="1150525"/>
                    <a:pt x="952595" y="1150715"/>
                    <a:pt x="952595" y="1150906"/>
                  </a:cubicBezTo>
                  <a:close/>
                  <a:moveTo>
                    <a:pt x="803815" y="1031653"/>
                  </a:moveTo>
                  <a:lnTo>
                    <a:pt x="768096" y="1141571"/>
                  </a:lnTo>
                  <a:cubicBezTo>
                    <a:pt x="768096" y="1141571"/>
                    <a:pt x="768096" y="1142429"/>
                    <a:pt x="768001" y="1142810"/>
                  </a:cubicBezTo>
                  <a:cubicBezTo>
                    <a:pt x="767906" y="1143191"/>
                    <a:pt x="767715" y="1143572"/>
                    <a:pt x="767715" y="1144048"/>
                  </a:cubicBezTo>
                  <a:lnTo>
                    <a:pt x="767715" y="1263015"/>
                  </a:lnTo>
                  <a:lnTo>
                    <a:pt x="522637" y="1441323"/>
                  </a:lnTo>
                  <a:cubicBezTo>
                    <a:pt x="517684" y="1437227"/>
                    <a:pt x="511493" y="1434656"/>
                    <a:pt x="504539" y="1434656"/>
                  </a:cubicBezTo>
                  <a:cubicBezTo>
                    <a:pt x="488823" y="1434656"/>
                    <a:pt x="476155" y="1447419"/>
                    <a:pt x="476155" y="1463040"/>
                  </a:cubicBezTo>
                  <a:cubicBezTo>
                    <a:pt x="476155" y="1478661"/>
                    <a:pt x="488823" y="1491425"/>
                    <a:pt x="504539" y="1491425"/>
                  </a:cubicBezTo>
                  <a:cubicBezTo>
                    <a:pt x="520256" y="1491425"/>
                    <a:pt x="532924" y="1478756"/>
                    <a:pt x="532924" y="1463040"/>
                  </a:cubicBezTo>
                  <a:cubicBezTo>
                    <a:pt x="532924" y="1459897"/>
                    <a:pt x="532257" y="1457039"/>
                    <a:pt x="531400" y="1454182"/>
                  </a:cubicBezTo>
                  <a:lnTo>
                    <a:pt x="780098" y="1273302"/>
                  </a:lnTo>
                  <a:cubicBezTo>
                    <a:pt x="780098" y="1273302"/>
                    <a:pt x="780383" y="1273016"/>
                    <a:pt x="780479" y="1272826"/>
                  </a:cubicBezTo>
                  <a:cubicBezTo>
                    <a:pt x="780860" y="1272445"/>
                    <a:pt x="781240" y="1272064"/>
                    <a:pt x="781526" y="1271683"/>
                  </a:cubicBezTo>
                  <a:cubicBezTo>
                    <a:pt x="781812" y="1271302"/>
                    <a:pt x="782098" y="1270921"/>
                    <a:pt x="782288" y="1270445"/>
                  </a:cubicBezTo>
                  <a:cubicBezTo>
                    <a:pt x="782479" y="1269968"/>
                    <a:pt x="782669" y="1269587"/>
                    <a:pt x="782765" y="1269111"/>
                  </a:cubicBezTo>
                  <a:cubicBezTo>
                    <a:pt x="782955" y="1268635"/>
                    <a:pt x="783050" y="1268063"/>
                    <a:pt x="783050" y="1267587"/>
                  </a:cubicBezTo>
                  <a:cubicBezTo>
                    <a:pt x="783050" y="1267397"/>
                    <a:pt x="783146" y="1267206"/>
                    <a:pt x="783146" y="1267016"/>
                  </a:cubicBezTo>
                  <a:lnTo>
                    <a:pt x="783146" y="1145381"/>
                  </a:lnTo>
                  <a:lnTo>
                    <a:pt x="819626" y="1033082"/>
                  </a:lnTo>
                  <a:cubicBezTo>
                    <a:pt x="814197" y="1032891"/>
                    <a:pt x="808863" y="1032415"/>
                    <a:pt x="803624" y="1031843"/>
                  </a:cubicBezTo>
                  <a:close/>
                  <a:moveTo>
                    <a:pt x="1562481" y="667036"/>
                  </a:moveTo>
                  <a:cubicBezTo>
                    <a:pt x="1546955" y="667036"/>
                    <a:pt x="1534287" y="679704"/>
                    <a:pt x="1534287" y="695230"/>
                  </a:cubicBezTo>
                  <a:cubicBezTo>
                    <a:pt x="1534287" y="695420"/>
                    <a:pt x="1534287" y="695611"/>
                    <a:pt x="1534287" y="695897"/>
                  </a:cubicBezTo>
                  <a:cubicBezTo>
                    <a:pt x="1534287" y="696087"/>
                    <a:pt x="1534287" y="696277"/>
                    <a:pt x="1534287" y="696563"/>
                  </a:cubicBezTo>
                  <a:cubicBezTo>
                    <a:pt x="1534287" y="699516"/>
                    <a:pt x="1534859" y="702374"/>
                    <a:pt x="1535716" y="705041"/>
                  </a:cubicBezTo>
                  <a:lnTo>
                    <a:pt x="1451420" y="766191"/>
                  </a:lnTo>
                  <a:lnTo>
                    <a:pt x="1182910" y="766191"/>
                  </a:lnTo>
                  <a:cubicBezTo>
                    <a:pt x="1182910" y="766191"/>
                    <a:pt x="1182719" y="766191"/>
                    <a:pt x="1182624" y="766191"/>
                  </a:cubicBezTo>
                  <a:cubicBezTo>
                    <a:pt x="1181957" y="766191"/>
                    <a:pt x="1181386" y="766382"/>
                    <a:pt x="1180814" y="766572"/>
                  </a:cubicBezTo>
                  <a:cubicBezTo>
                    <a:pt x="1180433" y="766667"/>
                    <a:pt x="1180052" y="766763"/>
                    <a:pt x="1179671" y="766858"/>
                  </a:cubicBezTo>
                  <a:cubicBezTo>
                    <a:pt x="1179100" y="767144"/>
                    <a:pt x="1178624" y="767525"/>
                    <a:pt x="1178147" y="767906"/>
                  </a:cubicBezTo>
                  <a:cubicBezTo>
                    <a:pt x="1177862" y="768096"/>
                    <a:pt x="1177576" y="768287"/>
                    <a:pt x="1177290" y="768572"/>
                  </a:cubicBezTo>
                  <a:cubicBezTo>
                    <a:pt x="1176909" y="768953"/>
                    <a:pt x="1176623" y="769525"/>
                    <a:pt x="1176338" y="770001"/>
                  </a:cubicBezTo>
                  <a:cubicBezTo>
                    <a:pt x="1176147" y="770382"/>
                    <a:pt x="1175861" y="770668"/>
                    <a:pt x="1175766" y="771049"/>
                  </a:cubicBezTo>
                  <a:cubicBezTo>
                    <a:pt x="1175766" y="771144"/>
                    <a:pt x="1175576" y="771239"/>
                    <a:pt x="1175576" y="771430"/>
                  </a:cubicBezTo>
                  <a:lnTo>
                    <a:pt x="1161669" y="814292"/>
                  </a:lnTo>
                  <a:lnTo>
                    <a:pt x="1161669" y="814292"/>
                  </a:lnTo>
                  <a:cubicBezTo>
                    <a:pt x="1145953" y="814292"/>
                    <a:pt x="1133285" y="826961"/>
                    <a:pt x="1133285" y="842677"/>
                  </a:cubicBezTo>
                  <a:cubicBezTo>
                    <a:pt x="1133285" y="858393"/>
                    <a:pt x="1145953" y="871061"/>
                    <a:pt x="1161669" y="871061"/>
                  </a:cubicBezTo>
                  <a:cubicBezTo>
                    <a:pt x="1177385" y="871061"/>
                    <a:pt x="1190054" y="858393"/>
                    <a:pt x="1190054" y="842677"/>
                  </a:cubicBezTo>
                  <a:cubicBezTo>
                    <a:pt x="1190054" y="832485"/>
                    <a:pt x="1184624" y="823627"/>
                    <a:pt x="1176623" y="818674"/>
                  </a:cubicBezTo>
                  <a:lnTo>
                    <a:pt x="1188625" y="781622"/>
                  </a:lnTo>
                  <a:lnTo>
                    <a:pt x="1453991" y="781622"/>
                  </a:lnTo>
                  <a:cubicBezTo>
                    <a:pt x="1454944" y="781622"/>
                    <a:pt x="1455801" y="781431"/>
                    <a:pt x="1456754" y="781050"/>
                  </a:cubicBezTo>
                  <a:cubicBezTo>
                    <a:pt x="1457039" y="780955"/>
                    <a:pt x="1457325" y="780764"/>
                    <a:pt x="1457611" y="780669"/>
                  </a:cubicBezTo>
                  <a:cubicBezTo>
                    <a:pt x="1457992" y="780479"/>
                    <a:pt x="1458278" y="780383"/>
                    <a:pt x="1458659" y="780193"/>
                  </a:cubicBezTo>
                  <a:lnTo>
                    <a:pt x="1544384" y="717995"/>
                  </a:lnTo>
                  <a:cubicBezTo>
                    <a:pt x="1549337" y="722186"/>
                    <a:pt x="1555718" y="724852"/>
                    <a:pt x="1562767" y="724852"/>
                  </a:cubicBezTo>
                  <a:cubicBezTo>
                    <a:pt x="1578483" y="724852"/>
                    <a:pt x="1591151" y="712184"/>
                    <a:pt x="1591151" y="696468"/>
                  </a:cubicBezTo>
                  <a:cubicBezTo>
                    <a:pt x="1591151" y="692372"/>
                    <a:pt x="1590199" y="688467"/>
                    <a:pt x="1588675" y="684943"/>
                  </a:cubicBezTo>
                  <a:cubicBezTo>
                    <a:pt x="1584579" y="674465"/>
                    <a:pt x="1574387" y="667036"/>
                    <a:pt x="1562481" y="667036"/>
                  </a:cubicBezTo>
                  <a:close/>
                  <a:moveTo>
                    <a:pt x="1392364" y="1558195"/>
                  </a:moveTo>
                  <a:cubicBezTo>
                    <a:pt x="1391412" y="1558195"/>
                    <a:pt x="1390460" y="1558385"/>
                    <a:pt x="1389507" y="1558481"/>
                  </a:cubicBezTo>
                  <a:cubicBezTo>
                    <a:pt x="1389317" y="1558481"/>
                    <a:pt x="1389221" y="1558481"/>
                    <a:pt x="1389031" y="1558481"/>
                  </a:cubicBezTo>
                  <a:cubicBezTo>
                    <a:pt x="1383506" y="1558481"/>
                    <a:pt x="1378268" y="1560195"/>
                    <a:pt x="1373886" y="1562957"/>
                  </a:cubicBezTo>
                  <a:cubicBezTo>
                    <a:pt x="1373600" y="1562767"/>
                    <a:pt x="1373505" y="1562481"/>
                    <a:pt x="1373219" y="1562195"/>
                  </a:cubicBezTo>
                  <a:lnTo>
                    <a:pt x="908876" y="1224820"/>
                  </a:lnTo>
                  <a:cubicBezTo>
                    <a:pt x="910400" y="1221296"/>
                    <a:pt x="911352" y="1217390"/>
                    <a:pt x="911352" y="1213295"/>
                  </a:cubicBezTo>
                  <a:cubicBezTo>
                    <a:pt x="911352" y="1211104"/>
                    <a:pt x="911066" y="1209008"/>
                    <a:pt x="910590" y="1207008"/>
                  </a:cubicBezTo>
                  <a:cubicBezTo>
                    <a:pt x="908209" y="1193864"/>
                    <a:pt x="896779" y="1183862"/>
                    <a:pt x="882968" y="1183862"/>
                  </a:cubicBezTo>
                  <a:cubicBezTo>
                    <a:pt x="869156" y="1183862"/>
                    <a:pt x="857726" y="1193864"/>
                    <a:pt x="855345" y="1207008"/>
                  </a:cubicBezTo>
                  <a:cubicBezTo>
                    <a:pt x="854869" y="1209008"/>
                    <a:pt x="854583" y="1211104"/>
                    <a:pt x="854583" y="1213295"/>
                  </a:cubicBezTo>
                  <a:cubicBezTo>
                    <a:pt x="854583" y="1229011"/>
                    <a:pt x="867251" y="1241679"/>
                    <a:pt x="882968" y="1241679"/>
                  </a:cubicBezTo>
                  <a:cubicBezTo>
                    <a:pt x="888873" y="1241679"/>
                    <a:pt x="894398" y="1239869"/>
                    <a:pt x="898874" y="1236821"/>
                  </a:cubicBezTo>
                  <a:lnTo>
                    <a:pt x="1363694" y="1574482"/>
                  </a:lnTo>
                  <a:cubicBezTo>
                    <a:pt x="1361980" y="1578197"/>
                    <a:pt x="1360837" y="1582198"/>
                    <a:pt x="1360837" y="1586579"/>
                  </a:cubicBezTo>
                  <a:cubicBezTo>
                    <a:pt x="1360837" y="1602105"/>
                    <a:pt x="1373505" y="1614773"/>
                    <a:pt x="1389031" y="1614773"/>
                  </a:cubicBezTo>
                  <a:cubicBezTo>
                    <a:pt x="1389221" y="1614773"/>
                    <a:pt x="1389317" y="1614773"/>
                    <a:pt x="1389507" y="1614773"/>
                  </a:cubicBezTo>
                  <a:cubicBezTo>
                    <a:pt x="1390460" y="1614773"/>
                    <a:pt x="1391412" y="1615059"/>
                    <a:pt x="1392364" y="1615059"/>
                  </a:cubicBezTo>
                  <a:cubicBezTo>
                    <a:pt x="1408081" y="1615059"/>
                    <a:pt x="1420749" y="1602391"/>
                    <a:pt x="1420749" y="1586675"/>
                  </a:cubicBezTo>
                  <a:cubicBezTo>
                    <a:pt x="1420749" y="1570958"/>
                    <a:pt x="1408081" y="1558290"/>
                    <a:pt x="1392364" y="1558290"/>
                  </a:cubicBezTo>
                  <a:close/>
                  <a:moveTo>
                    <a:pt x="1700593" y="577310"/>
                  </a:moveTo>
                  <a:cubicBezTo>
                    <a:pt x="1686306" y="577310"/>
                    <a:pt x="1674590" y="588074"/>
                    <a:pt x="1672781" y="601885"/>
                  </a:cubicBezTo>
                  <a:lnTo>
                    <a:pt x="1204722" y="601885"/>
                  </a:lnTo>
                  <a:cubicBezTo>
                    <a:pt x="1204722" y="601885"/>
                    <a:pt x="1204341" y="601885"/>
                    <a:pt x="1204151" y="601980"/>
                  </a:cubicBezTo>
                  <a:cubicBezTo>
                    <a:pt x="1202436" y="587978"/>
                    <a:pt x="1190625" y="577025"/>
                    <a:pt x="1176147" y="577025"/>
                  </a:cubicBezTo>
                  <a:cubicBezTo>
                    <a:pt x="1160431" y="577025"/>
                    <a:pt x="1147763" y="589693"/>
                    <a:pt x="1147763" y="605409"/>
                  </a:cubicBezTo>
                  <a:cubicBezTo>
                    <a:pt x="1147763" y="621125"/>
                    <a:pt x="1160431" y="633794"/>
                    <a:pt x="1176147" y="633794"/>
                  </a:cubicBezTo>
                  <a:cubicBezTo>
                    <a:pt x="1187768" y="633794"/>
                    <a:pt x="1197674" y="626840"/>
                    <a:pt x="1202055" y="616839"/>
                  </a:cubicBezTo>
                  <a:cubicBezTo>
                    <a:pt x="1202912" y="617125"/>
                    <a:pt x="1203770" y="617411"/>
                    <a:pt x="1204722" y="617411"/>
                  </a:cubicBezTo>
                  <a:lnTo>
                    <a:pt x="1675162" y="617411"/>
                  </a:lnTo>
                  <a:cubicBezTo>
                    <a:pt x="1679734" y="626936"/>
                    <a:pt x="1689354" y="633508"/>
                    <a:pt x="1700498" y="633508"/>
                  </a:cubicBezTo>
                  <a:cubicBezTo>
                    <a:pt x="1716024" y="633508"/>
                    <a:pt x="1728692" y="620840"/>
                    <a:pt x="1728692" y="605314"/>
                  </a:cubicBezTo>
                  <a:cubicBezTo>
                    <a:pt x="1728692" y="589788"/>
                    <a:pt x="1716024" y="577120"/>
                    <a:pt x="1700498" y="577120"/>
                  </a:cubicBezTo>
                  <a:close/>
                  <a:moveTo>
                    <a:pt x="370142" y="1567339"/>
                  </a:moveTo>
                  <a:cubicBezTo>
                    <a:pt x="370142" y="1567339"/>
                    <a:pt x="369570" y="1566863"/>
                    <a:pt x="369284" y="1566672"/>
                  </a:cubicBezTo>
                  <a:lnTo>
                    <a:pt x="542354" y="1032510"/>
                  </a:lnTo>
                  <a:cubicBezTo>
                    <a:pt x="542354" y="1032510"/>
                    <a:pt x="542354" y="1032224"/>
                    <a:pt x="542354" y="1032129"/>
                  </a:cubicBezTo>
                  <a:cubicBezTo>
                    <a:pt x="542544" y="1031558"/>
                    <a:pt x="542544" y="1031081"/>
                    <a:pt x="542544" y="1030510"/>
                  </a:cubicBezTo>
                  <a:cubicBezTo>
                    <a:pt x="542544" y="1030034"/>
                    <a:pt x="542544" y="1029557"/>
                    <a:pt x="542544" y="1029081"/>
                  </a:cubicBezTo>
                  <a:cubicBezTo>
                    <a:pt x="542544" y="1028605"/>
                    <a:pt x="542258" y="1028129"/>
                    <a:pt x="542163" y="1027652"/>
                  </a:cubicBezTo>
                  <a:cubicBezTo>
                    <a:pt x="541973" y="1027176"/>
                    <a:pt x="541877" y="1026700"/>
                    <a:pt x="541687" y="1026224"/>
                  </a:cubicBezTo>
                  <a:cubicBezTo>
                    <a:pt x="541496" y="1025843"/>
                    <a:pt x="541115" y="1025462"/>
                    <a:pt x="540830" y="1025081"/>
                  </a:cubicBezTo>
                  <a:cubicBezTo>
                    <a:pt x="540449" y="1024700"/>
                    <a:pt x="540163" y="1024223"/>
                    <a:pt x="539687" y="1023938"/>
                  </a:cubicBezTo>
                  <a:cubicBezTo>
                    <a:pt x="539591" y="1023938"/>
                    <a:pt x="539496" y="1023747"/>
                    <a:pt x="539401" y="1023652"/>
                  </a:cubicBezTo>
                  <a:lnTo>
                    <a:pt x="381476" y="911638"/>
                  </a:lnTo>
                  <a:cubicBezTo>
                    <a:pt x="383000" y="908114"/>
                    <a:pt x="383858" y="904304"/>
                    <a:pt x="383858" y="900208"/>
                  </a:cubicBezTo>
                  <a:cubicBezTo>
                    <a:pt x="383858" y="900208"/>
                    <a:pt x="383858" y="900208"/>
                    <a:pt x="383858" y="900113"/>
                  </a:cubicBezTo>
                  <a:cubicBezTo>
                    <a:pt x="383858" y="900113"/>
                    <a:pt x="383858" y="900113"/>
                    <a:pt x="383858" y="900017"/>
                  </a:cubicBezTo>
                  <a:cubicBezTo>
                    <a:pt x="383858" y="884492"/>
                    <a:pt x="371189" y="871823"/>
                    <a:pt x="355664" y="871823"/>
                  </a:cubicBezTo>
                  <a:cubicBezTo>
                    <a:pt x="355664" y="871823"/>
                    <a:pt x="355664" y="871823"/>
                    <a:pt x="355568" y="871823"/>
                  </a:cubicBezTo>
                  <a:cubicBezTo>
                    <a:pt x="355568" y="871823"/>
                    <a:pt x="355568" y="871823"/>
                    <a:pt x="355473" y="871823"/>
                  </a:cubicBezTo>
                  <a:cubicBezTo>
                    <a:pt x="339757" y="871823"/>
                    <a:pt x="327089" y="884492"/>
                    <a:pt x="327089" y="900208"/>
                  </a:cubicBezTo>
                  <a:cubicBezTo>
                    <a:pt x="327089" y="915924"/>
                    <a:pt x="339757" y="928592"/>
                    <a:pt x="355473" y="928592"/>
                  </a:cubicBezTo>
                  <a:cubicBezTo>
                    <a:pt x="361379" y="928592"/>
                    <a:pt x="366903" y="926783"/>
                    <a:pt x="371475" y="923639"/>
                  </a:cubicBezTo>
                  <a:lnTo>
                    <a:pt x="525685" y="1032986"/>
                  </a:lnTo>
                  <a:lnTo>
                    <a:pt x="354425" y="1561433"/>
                  </a:lnTo>
                  <a:cubicBezTo>
                    <a:pt x="354425" y="1561433"/>
                    <a:pt x="353568" y="1561338"/>
                    <a:pt x="353092" y="1561338"/>
                  </a:cubicBezTo>
                  <a:cubicBezTo>
                    <a:pt x="337566" y="1561338"/>
                    <a:pt x="324898" y="1574006"/>
                    <a:pt x="324898" y="1589532"/>
                  </a:cubicBezTo>
                  <a:cubicBezTo>
                    <a:pt x="324898" y="1598105"/>
                    <a:pt x="328898" y="1605820"/>
                    <a:pt x="334994" y="1610963"/>
                  </a:cubicBezTo>
                  <a:cubicBezTo>
                    <a:pt x="340138" y="1616488"/>
                    <a:pt x="347472" y="1620012"/>
                    <a:pt x="355664" y="1620012"/>
                  </a:cubicBezTo>
                  <a:cubicBezTo>
                    <a:pt x="371380" y="1620012"/>
                    <a:pt x="384048" y="1607344"/>
                    <a:pt x="384048" y="1591628"/>
                  </a:cubicBezTo>
                  <a:cubicBezTo>
                    <a:pt x="384048" y="1581245"/>
                    <a:pt x="378333" y="1572197"/>
                    <a:pt x="370046" y="1567244"/>
                  </a:cubicBezTo>
                  <a:close/>
                  <a:moveTo>
                    <a:pt x="316325" y="698087"/>
                  </a:moveTo>
                  <a:cubicBezTo>
                    <a:pt x="317087" y="698849"/>
                    <a:pt x="317945" y="699421"/>
                    <a:pt x="318897" y="699802"/>
                  </a:cubicBezTo>
                  <a:cubicBezTo>
                    <a:pt x="319850" y="700183"/>
                    <a:pt x="320897" y="700373"/>
                    <a:pt x="321850" y="700373"/>
                  </a:cubicBezTo>
                  <a:lnTo>
                    <a:pt x="645128" y="700373"/>
                  </a:lnTo>
                  <a:cubicBezTo>
                    <a:pt x="645128" y="700373"/>
                    <a:pt x="645128" y="700373"/>
                    <a:pt x="645128" y="700373"/>
                  </a:cubicBezTo>
                  <a:cubicBezTo>
                    <a:pt x="646081" y="700373"/>
                    <a:pt x="647033" y="700183"/>
                    <a:pt x="647890" y="699802"/>
                  </a:cubicBezTo>
                  <a:cubicBezTo>
                    <a:pt x="648176" y="699707"/>
                    <a:pt x="648367" y="699516"/>
                    <a:pt x="648653" y="699421"/>
                  </a:cubicBezTo>
                  <a:cubicBezTo>
                    <a:pt x="649224" y="699135"/>
                    <a:pt x="649700" y="698754"/>
                    <a:pt x="650177" y="698373"/>
                  </a:cubicBezTo>
                  <a:cubicBezTo>
                    <a:pt x="650462" y="698183"/>
                    <a:pt x="650653" y="697992"/>
                    <a:pt x="650843" y="697706"/>
                  </a:cubicBezTo>
                  <a:cubicBezTo>
                    <a:pt x="651224" y="697230"/>
                    <a:pt x="651605" y="696754"/>
                    <a:pt x="651891" y="696182"/>
                  </a:cubicBezTo>
                  <a:cubicBezTo>
                    <a:pt x="652082" y="695897"/>
                    <a:pt x="652177" y="695611"/>
                    <a:pt x="652367" y="695325"/>
                  </a:cubicBezTo>
                  <a:cubicBezTo>
                    <a:pt x="652367" y="695230"/>
                    <a:pt x="652463" y="695135"/>
                    <a:pt x="652558" y="694944"/>
                  </a:cubicBezTo>
                  <a:lnTo>
                    <a:pt x="860108" y="56388"/>
                  </a:lnTo>
                  <a:cubicBezTo>
                    <a:pt x="874586" y="55245"/>
                    <a:pt x="886015" y="43244"/>
                    <a:pt x="886015" y="28480"/>
                  </a:cubicBezTo>
                  <a:cubicBezTo>
                    <a:pt x="886015" y="12954"/>
                    <a:pt x="873347" y="286"/>
                    <a:pt x="857822" y="286"/>
                  </a:cubicBezTo>
                  <a:cubicBezTo>
                    <a:pt x="857822" y="286"/>
                    <a:pt x="857822" y="286"/>
                    <a:pt x="857822" y="286"/>
                  </a:cubicBezTo>
                  <a:cubicBezTo>
                    <a:pt x="856964" y="286"/>
                    <a:pt x="856202" y="0"/>
                    <a:pt x="855250" y="0"/>
                  </a:cubicBezTo>
                  <a:cubicBezTo>
                    <a:pt x="839534" y="0"/>
                    <a:pt x="826865" y="12668"/>
                    <a:pt x="826865" y="28385"/>
                  </a:cubicBezTo>
                  <a:cubicBezTo>
                    <a:pt x="826865" y="40196"/>
                    <a:pt x="834104" y="50292"/>
                    <a:pt x="844296" y="54578"/>
                  </a:cubicBezTo>
                  <a:lnTo>
                    <a:pt x="639604" y="684657"/>
                  </a:lnTo>
                  <a:lnTo>
                    <a:pt x="325184" y="684657"/>
                  </a:lnTo>
                  <a:lnTo>
                    <a:pt x="257937" y="617411"/>
                  </a:lnTo>
                  <a:lnTo>
                    <a:pt x="583597" y="617411"/>
                  </a:lnTo>
                  <a:cubicBezTo>
                    <a:pt x="587121" y="617411"/>
                    <a:pt x="590074" y="614934"/>
                    <a:pt x="591026" y="611696"/>
                  </a:cubicBezTo>
                  <a:cubicBezTo>
                    <a:pt x="591026" y="611696"/>
                    <a:pt x="591026" y="611696"/>
                    <a:pt x="591026" y="611696"/>
                  </a:cubicBezTo>
                  <a:lnTo>
                    <a:pt x="616172" y="534257"/>
                  </a:lnTo>
                  <a:cubicBezTo>
                    <a:pt x="617030" y="534257"/>
                    <a:pt x="617887" y="534543"/>
                    <a:pt x="618839" y="534543"/>
                  </a:cubicBezTo>
                  <a:cubicBezTo>
                    <a:pt x="634556" y="534543"/>
                    <a:pt x="647224" y="521780"/>
                    <a:pt x="647224" y="506159"/>
                  </a:cubicBezTo>
                  <a:cubicBezTo>
                    <a:pt x="647224" y="490538"/>
                    <a:pt x="634556" y="477774"/>
                    <a:pt x="618839" y="477774"/>
                  </a:cubicBezTo>
                  <a:cubicBezTo>
                    <a:pt x="603123" y="477774"/>
                    <a:pt x="590455" y="490538"/>
                    <a:pt x="590455" y="506159"/>
                  </a:cubicBezTo>
                  <a:cubicBezTo>
                    <a:pt x="590455" y="515303"/>
                    <a:pt x="594932" y="523399"/>
                    <a:pt x="601599" y="528638"/>
                  </a:cubicBezTo>
                  <a:lnTo>
                    <a:pt x="577787" y="601885"/>
                  </a:lnTo>
                  <a:lnTo>
                    <a:pt x="55531" y="601885"/>
                  </a:lnTo>
                  <a:cubicBezTo>
                    <a:pt x="52102" y="590169"/>
                    <a:pt x="41434" y="581501"/>
                    <a:pt x="28575" y="581501"/>
                  </a:cubicBezTo>
                  <a:cubicBezTo>
                    <a:pt x="28575" y="581501"/>
                    <a:pt x="28575" y="581501"/>
                    <a:pt x="28480" y="581501"/>
                  </a:cubicBezTo>
                  <a:cubicBezTo>
                    <a:pt x="28480" y="581501"/>
                    <a:pt x="28480" y="581501"/>
                    <a:pt x="28385" y="581501"/>
                  </a:cubicBezTo>
                  <a:cubicBezTo>
                    <a:pt x="12668" y="581501"/>
                    <a:pt x="0" y="594170"/>
                    <a:pt x="0" y="609886"/>
                  </a:cubicBezTo>
                  <a:cubicBezTo>
                    <a:pt x="0" y="625602"/>
                    <a:pt x="12668" y="638270"/>
                    <a:pt x="28385" y="638270"/>
                  </a:cubicBezTo>
                  <a:cubicBezTo>
                    <a:pt x="41434" y="638270"/>
                    <a:pt x="52292" y="629412"/>
                    <a:pt x="55626" y="617411"/>
                  </a:cubicBezTo>
                  <a:lnTo>
                    <a:pt x="235839" y="617411"/>
                  </a:lnTo>
                  <a:lnTo>
                    <a:pt x="316421" y="697897"/>
                  </a:lnTo>
                  <a:close/>
                  <a:moveTo>
                    <a:pt x="645795" y="990600"/>
                  </a:moveTo>
                  <a:cubicBezTo>
                    <a:pt x="645986" y="990029"/>
                    <a:pt x="645986" y="989552"/>
                    <a:pt x="645986" y="988981"/>
                  </a:cubicBezTo>
                  <a:cubicBezTo>
                    <a:pt x="645986" y="988504"/>
                    <a:pt x="645986" y="988028"/>
                    <a:pt x="645986" y="987552"/>
                  </a:cubicBezTo>
                  <a:cubicBezTo>
                    <a:pt x="645986" y="987076"/>
                    <a:pt x="645700" y="986600"/>
                    <a:pt x="645605" y="986123"/>
                  </a:cubicBezTo>
                  <a:cubicBezTo>
                    <a:pt x="645414" y="985647"/>
                    <a:pt x="645319" y="985171"/>
                    <a:pt x="645128" y="984695"/>
                  </a:cubicBezTo>
                  <a:cubicBezTo>
                    <a:pt x="644938" y="984314"/>
                    <a:pt x="644557" y="983933"/>
                    <a:pt x="644271" y="983552"/>
                  </a:cubicBezTo>
                  <a:cubicBezTo>
                    <a:pt x="643890" y="983171"/>
                    <a:pt x="643604" y="982694"/>
                    <a:pt x="643128" y="982409"/>
                  </a:cubicBezTo>
                  <a:cubicBezTo>
                    <a:pt x="643033" y="982409"/>
                    <a:pt x="642938" y="982218"/>
                    <a:pt x="642842" y="982123"/>
                  </a:cubicBezTo>
                  <a:lnTo>
                    <a:pt x="524542" y="898303"/>
                  </a:lnTo>
                  <a:cubicBezTo>
                    <a:pt x="526352" y="894493"/>
                    <a:pt x="527495" y="890397"/>
                    <a:pt x="527495" y="885920"/>
                  </a:cubicBezTo>
                  <a:cubicBezTo>
                    <a:pt x="527495" y="870204"/>
                    <a:pt x="514826" y="857536"/>
                    <a:pt x="499110" y="857536"/>
                  </a:cubicBezTo>
                  <a:cubicBezTo>
                    <a:pt x="483394" y="857536"/>
                    <a:pt x="470725" y="870299"/>
                    <a:pt x="470725" y="885920"/>
                  </a:cubicBezTo>
                  <a:cubicBezTo>
                    <a:pt x="470725" y="901541"/>
                    <a:pt x="483394" y="914305"/>
                    <a:pt x="499110" y="914305"/>
                  </a:cubicBezTo>
                  <a:cubicBezTo>
                    <a:pt x="504635" y="914305"/>
                    <a:pt x="509683" y="912686"/>
                    <a:pt x="513969" y="910019"/>
                  </a:cubicBezTo>
                  <a:lnTo>
                    <a:pt x="629031" y="991648"/>
                  </a:lnTo>
                  <a:lnTo>
                    <a:pt x="538067" y="1267397"/>
                  </a:lnTo>
                  <a:cubicBezTo>
                    <a:pt x="538067" y="1267397"/>
                    <a:pt x="537591" y="1267397"/>
                    <a:pt x="537401" y="1267397"/>
                  </a:cubicBezTo>
                  <a:cubicBezTo>
                    <a:pt x="525399" y="1267397"/>
                    <a:pt x="515207" y="1274826"/>
                    <a:pt x="511016" y="1285399"/>
                  </a:cubicBezTo>
                  <a:cubicBezTo>
                    <a:pt x="509492" y="1288828"/>
                    <a:pt x="508730" y="1292543"/>
                    <a:pt x="508730" y="1296543"/>
                  </a:cubicBezTo>
                  <a:cubicBezTo>
                    <a:pt x="508730" y="1312069"/>
                    <a:pt x="521399" y="1324737"/>
                    <a:pt x="536924" y="1324737"/>
                  </a:cubicBezTo>
                  <a:cubicBezTo>
                    <a:pt x="543020" y="1324737"/>
                    <a:pt x="548545" y="1322737"/>
                    <a:pt x="553117" y="1319498"/>
                  </a:cubicBezTo>
                  <a:cubicBezTo>
                    <a:pt x="560737" y="1314450"/>
                    <a:pt x="565785" y="1305687"/>
                    <a:pt x="565785" y="1295876"/>
                  </a:cubicBezTo>
                  <a:cubicBezTo>
                    <a:pt x="565785" y="1286066"/>
                    <a:pt x="560642" y="1277207"/>
                    <a:pt x="553022" y="1272159"/>
                  </a:cubicBezTo>
                  <a:lnTo>
                    <a:pt x="645700" y="991172"/>
                  </a:lnTo>
                  <a:cubicBezTo>
                    <a:pt x="645700" y="991172"/>
                    <a:pt x="645700" y="990886"/>
                    <a:pt x="645700" y="990791"/>
                  </a:cubicBezTo>
                  <a:close/>
                  <a:moveTo>
                    <a:pt x="623126" y="784670"/>
                  </a:moveTo>
                  <a:lnTo>
                    <a:pt x="252031" y="784670"/>
                  </a:lnTo>
                  <a:lnTo>
                    <a:pt x="188690" y="721328"/>
                  </a:lnTo>
                  <a:cubicBezTo>
                    <a:pt x="193072" y="716375"/>
                    <a:pt x="195739" y="709898"/>
                    <a:pt x="195739" y="702754"/>
                  </a:cubicBezTo>
                  <a:cubicBezTo>
                    <a:pt x="195739" y="687038"/>
                    <a:pt x="183071" y="674370"/>
                    <a:pt x="167354" y="674370"/>
                  </a:cubicBezTo>
                  <a:cubicBezTo>
                    <a:pt x="151638" y="674370"/>
                    <a:pt x="138970" y="687038"/>
                    <a:pt x="138970" y="702754"/>
                  </a:cubicBezTo>
                  <a:cubicBezTo>
                    <a:pt x="138970" y="718471"/>
                    <a:pt x="151733" y="731139"/>
                    <a:pt x="167354" y="731139"/>
                  </a:cubicBezTo>
                  <a:cubicBezTo>
                    <a:pt x="170117" y="731139"/>
                    <a:pt x="172688" y="730663"/>
                    <a:pt x="175165" y="729901"/>
                  </a:cubicBezTo>
                  <a:lnTo>
                    <a:pt x="243269" y="798004"/>
                  </a:lnTo>
                  <a:cubicBezTo>
                    <a:pt x="244031" y="798767"/>
                    <a:pt x="244888" y="799338"/>
                    <a:pt x="245840" y="799719"/>
                  </a:cubicBezTo>
                  <a:cubicBezTo>
                    <a:pt x="246793" y="800100"/>
                    <a:pt x="247841" y="800291"/>
                    <a:pt x="248793" y="800291"/>
                  </a:cubicBezTo>
                  <a:lnTo>
                    <a:pt x="618268" y="800291"/>
                  </a:lnTo>
                  <a:lnTo>
                    <a:pt x="623126" y="784670"/>
                  </a:lnTo>
                  <a:close/>
                </a:path>
              </a:pathLst>
            </a:custGeom>
            <a:gradFill>
              <a:gsLst>
                <a:gs pos="0">
                  <a:srgbClr val="FDC60E"/>
                </a:gs>
                <a:gs pos="14000">
                  <a:srgbClr val="FDC60E"/>
                </a:gs>
                <a:gs pos="15000">
                  <a:srgbClr val="E1B725"/>
                </a:gs>
                <a:gs pos="18000">
                  <a:srgbClr val="AA9955"/>
                </a:gs>
                <a:gs pos="21000">
                  <a:srgbClr val="7E817A"/>
                </a:gs>
                <a:gs pos="24000">
                  <a:srgbClr val="5E7095"/>
                </a:gs>
                <a:gs pos="26000">
                  <a:srgbClr val="4B66A6"/>
                </a:gs>
                <a:gs pos="27000">
                  <a:srgbClr val="4563AC"/>
                </a:gs>
                <a:gs pos="41000">
                  <a:srgbClr val="40B9EB"/>
                </a:gs>
                <a:gs pos="44000">
                  <a:srgbClr val="3E9BD5"/>
                </a:gs>
                <a:gs pos="48000">
                  <a:srgbClr val="3D7DBF"/>
                </a:gs>
                <a:gs pos="52000">
                  <a:srgbClr val="3B66AF"/>
                </a:gs>
                <a:gs pos="55000">
                  <a:srgbClr val="3B59A5"/>
                </a:gs>
                <a:gs pos="58000">
                  <a:srgbClr val="3B55A2"/>
                </a:gs>
                <a:gs pos="81000">
                  <a:srgbClr val="293171"/>
                </a:gs>
                <a:gs pos="100000">
                  <a:srgbClr val="39519F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>
                <a:latin typeface="Calibri" panose="020F0502020204030204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2E57EB0-6E8D-4609-7ACA-EF3BC25527BF}"/>
                </a:ext>
              </a:extLst>
            </p:cNvPr>
            <p:cNvSpPr/>
            <p:nvPr/>
          </p:nvSpPr>
          <p:spPr>
            <a:xfrm>
              <a:off x="6001072" y="2002835"/>
              <a:ext cx="272973" cy="273103"/>
            </a:xfrm>
            <a:custGeom>
              <a:avLst/>
              <a:gdLst>
                <a:gd name="connsiteX0" fmla="*/ 251900 w 272973"/>
                <a:gd name="connsiteY0" fmla="*/ 63916 h 273103"/>
                <a:gd name="connsiteX1" fmla="*/ 215038 w 272973"/>
                <a:gd name="connsiteY1" fmla="*/ 25150 h 273103"/>
                <a:gd name="connsiteX2" fmla="*/ 165699 w 272973"/>
                <a:gd name="connsiteY2" fmla="*/ 3623 h 273103"/>
                <a:gd name="connsiteX3" fmla="*/ 77497 w 272973"/>
                <a:gd name="connsiteY3" fmla="*/ 12291 h 273103"/>
                <a:gd name="connsiteX4" fmla="*/ 35968 w 272973"/>
                <a:gd name="connsiteY4" fmla="*/ 40866 h 273103"/>
                <a:gd name="connsiteX5" fmla="*/ 3678 w 272973"/>
                <a:gd name="connsiteY5" fmla="*/ 92396 h 273103"/>
                <a:gd name="connsiteX6" fmla="*/ 3488 w 272973"/>
                <a:gd name="connsiteY6" fmla="*/ 92872 h 273103"/>
                <a:gd name="connsiteX7" fmla="*/ 2821 w 272973"/>
                <a:gd name="connsiteY7" fmla="*/ 94873 h 273103"/>
                <a:gd name="connsiteX8" fmla="*/ 12251 w 272973"/>
                <a:gd name="connsiteY8" fmla="*/ 119066 h 273103"/>
                <a:gd name="connsiteX9" fmla="*/ 13394 w 272973"/>
                <a:gd name="connsiteY9" fmla="*/ 117733 h 273103"/>
                <a:gd name="connsiteX10" fmla="*/ 13870 w 272973"/>
                <a:gd name="connsiteY10" fmla="*/ 117161 h 273103"/>
                <a:gd name="connsiteX11" fmla="*/ 43874 w 272973"/>
                <a:gd name="connsiteY11" fmla="*/ 90777 h 273103"/>
                <a:gd name="connsiteX12" fmla="*/ 43874 w 272973"/>
                <a:gd name="connsiteY12" fmla="*/ 90777 h 273103"/>
                <a:gd name="connsiteX13" fmla="*/ 58543 w 272973"/>
                <a:gd name="connsiteY13" fmla="*/ 81728 h 273103"/>
                <a:gd name="connsiteX14" fmla="*/ 76068 w 272973"/>
                <a:gd name="connsiteY14" fmla="*/ 73251 h 273103"/>
                <a:gd name="connsiteX15" fmla="*/ 82736 w 272973"/>
                <a:gd name="connsiteY15" fmla="*/ 63631 h 273103"/>
                <a:gd name="connsiteX16" fmla="*/ 82736 w 272973"/>
                <a:gd name="connsiteY16" fmla="*/ 63250 h 273103"/>
                <a:gd name="connsiteX17" fmla="*/ 82736 w 272973"/>
                <a:gd name="connsiteY17" fmla="*/ 63059 h 273103"/>
                <a:gd name="connsiteX18" fmla="*/ 108644 w 272973"/>
                <a:gd name="connsiteY18" fmla="*/ 39532 h 273103"/>
                <a:gd name="connsiteX19" fmla="*/ 125218 w 272973"/>
                <a:gd name="connsiteY19" fmla="*/ 42104 h 273103"/>
                <a:gd name="connsiteX20" fmla="*/ 125218 w 272973"/>
                <a:gd name="connsiteY20" fmla="*/ 42104 h 273103"/>
                <a:gd name="connsiteX21" fmla="*/ 142363 w 272973"/>
                <a:gd name="connsiteY21" fmla="*/ 64678 h 273103"/>
                <a:gd name="connsiteX22" fmla="*/ 137409 w 272973"/>
                <a:gd name="connsiteY22" fmla="*/ 86205 h 273103"/>
                <a:gd name="connsiteX23" fmla="*/ 136647 w 272973"/>
                <a:gd name="connsiteY23" fmla="*/ 87253 h 273103"/>
                <a:gd name="connsiteX24" fmla="*/ 136362 w 272973"/>
                <a:gd name="connsiteY24" fmla="*/ 87538 h 273103"/>
                <a:gd name="connsiteX25" fmla="*/ 136362 w 272973"/>
                <a:gd name="connsiteY25" fmla="*/ 87538 h 273103"/>
                <a:gd name="connsiteX26" fmla="*/ 136362 w 272973"/>
                <a:gd name="connsiteY26" fmla="*/ 87538 h 273103"/>
                <a:gd name="connsiteX27" fmla="*/ 122455 w 272973"/>
                <a:gd name="connsiteY27" fmla="*/ 97254 h 273103"/>
                <a:gd name="connsiteX28" fmla="*/ 112359 w 272973"/>
                <a:gd name="connsiteY28" fmla="*/ 99254 h 273103"/>
                <a:gd name="connsiteX29" fmla="*/ 112359 w 272973"/>
                <a:gd name="connsiteY29" fmla="*/ 99254 h 273103"/>
                <a:gd name="connsiteX30" fmla="*/ 105691 w 272973"/>
                <a:gd name="connsiteY30" fmla="*/ 98683 h 273103"/>
                <a:gd name="connsiteX31" fmla="*/ 98643 w 272973"/>
                <a:gd name="connsiteY31" fmla="*/ 96206 h 273103"/>
                <a:gd name="connsiteX32" fmla="*/ 91118 w 272973"/>
                <a:gd name="connsiteY32" fmla="*/ 91729 h 273103"/>
                <a:gd name="connsiteX33" fmla="*/ 88451 w 272973"/>
                <a:gd name="connsiteY33" fmla="*/ 90301 h 273103"/>
                <a:gd name="connsiteX34" fmla="*/ 83784 w 272973"/>
                <a:gd name="connsiteY34" fmla="*/ 90872 h 273103"/>
                <a:gd name="connsiteX35" fmla="*/ 83784 w 272973"/>
                <a:gd name="connsiteY35" fmla="*/ 90872 h 273103"/>
                <a:gd name="connsiteX36" fmla="*/ 83784 w 272973"/>
                <a:gd name="connsiteY36" fmla="*/ 90872 h 273103"/>
                <a:gd name="connsiteX37" fmla="*/ 82260 w 272973"/>
                <a:gd name="connsiteY37" fmla="*/ 91729 h 273103"/>
                <a:gd name="connsiteX38" fmla="*/ 69687 w 272973"/>
                <a:gd name="connsiteY38" fmla="*/ 103159 h 273103"/>
                <a:gd name="connsiteX39" fmla="*/ 46351 w 272973"/>
                <a:gd name="connsiteY39" fmla="*/ 132401 h 273103"/>
                <a:gd name="connsiteX40" fmla="*/ 40159 w 272973"/>
                <a:gd name="connsiteY40" fmla="*/ 142974 h 273103"/>
                <a:gd name="connsiteX41" fmla="*/ 35111 w 272973"/>
                <a:gd name="connsiteY41" fmla="*/ 153166 h 273103"/>
                <a:gd name="connsiteX42" fmla="*/ 28253 w 272973"/>
                <a:gd name="connsiteY42" fmla="*/ 170692 h 273103"/>
                <a:gd name="connsiteX43" fmla="*/ 27967 w 272973"/>
                <a:gd name="connsiteY43" fmla="*/ 171549 h 273103"/>
                <a:gd name="connsiteX44" fmla="*/ 27586 w 272973"/>
                <a:gd name="connsiteY44" fmla="*/ 172787 h 273103"/>
                <a:gd name="connsiteX45" fmla="*/ 27205 w 272973"/>
                <a:gd name="connsiteY45" fmla="*/ 173930 h 273103"/>
                <a:gd name="connsiteX46" fmla="*/ 56542 w 272973"/>
                <a:gd name="connsiteY46" fmla="*/ 215650 h 273103"/>
                <a:gd name="connsiteX47" fmla="*/ 59781 w 272973"/>
                <a:gd name="connsiteY47" fmla="*/ 210792 h 273103"/>
                <a:gd name="connsiteX48" fmla="*/ 59781 w 272973"/>
                <a:gd name="connsiteY48" fmla="*/ 210792 h 273103"/>
                <a:gd name="connsiteX49" fmla="*/ 121026 w 272973"/>
                <a:gd name="connsiteY49" fmla="*/ 151832 h 273103"/>
                <a:gd name="connsiteX50" fmla="*/ 121026 w 272973"/>
                <a:gd name="connsiteY50" fmla="*/ 151832 h 273103"/>
                <a:gd name="connsiteX51" fmla="*/ 128647 w 272973"/>
                <a:gd name="connsiteY51" fmla="*/ 147260 h 273103"/>
                <a:gd name="connsiteX52" fmla="*/ 128647 w 272973"/>
                <a:gd name="connsiteY52" fmla="*/ 147260 h 273103"/>
                <a:gd name="connsiteX53" fmla="*/ 129123 w 272973"/>
                <a:gd name="connsiteY53" fmla="*/ 146974 h 273103"/>
                <a:gd name="connsiteX54" fmla="*/ 150935 w 272973"/>
                <a:gd name="connsiteY54" fmla="*/ 136306 h 273103"/>
                <a:gd name="connsiteX55" fmla="*/ 170461 w 272973"/>
                <a:gd name="connsiteY55" fmla="*/ 129258 h 273103"/>
                <a:gd name="connsiteX56" fmla="*/ 179129 w 272973"/>
                <a:gd name="connsiteY56" fmla="*/ 119161 h 273103"/>
                <a:gd name="connsiteX57" fmla="*/ 179129 w 272973"/>
                <a:gd name="connsiteY57" fmla="*/ 119161 h 273103"/>
                <a:gd name="connsiteX58" fmla="*/ 179129 w 272973"/>
                <a:gd name="connsiteY58" fmla="*/ 119161 h 273103"/>
                <a:gd name="connsiteX59" fmla="*/ 194750 w 272973"/>
                <a:gd name="connsiteY59" fmla="*/ 99826 h 273103"/>
                <a:gd name="connsiteX60" fmla="*/ 201989 w 272973"/>
                <a:gd name="connsiteY60" fmla="*/ 97254 h 273103"/>
                <a:gd name="connsiteX61" fmla="*/ 209895 w 272973"/>
                <a:gd name="connsiteY61" fmla="*/ 96587 h 273103"/>
                <a:gd name="connsiteX62" fmla="*/ 209895 w 272973"/>
                <a:gd name="connsiteY62" fmla="*/ 96587 h 273103"/>
                <a:gd name="connsiteX63" fmla="*/ 214181 w 272973"/>
                <a:gd name="connsiteY63" fmla="*/ 97063 h 273103"/>
                <a:gd name="connsiteX64" fmla="*/ 238565 w 272973"/>
                <a:gd name="connsiteY64" fmla="*/ 123067 h 273103"/>
                <a:gd name="connsiteX65" fmla="*/ 212466 w 272973"/>
                <a:gd name="connsiteY65" fmla="*/ 156023 h 273103"/>
                <a:gd name="connsiteX66" fmla="*/ 190559 w 272973"/>
                <a:gd name="connsiteY66" fmla="*/ 150594 h 273103"/>
                <a:gd name="connsiteX67" fmla="*/ 176081 w 272973"/>
                <a:gd name="connsiteY67" fmla="*/ 150499 h 273103"/>
                <a:gd name="connsiteX68" fmla="*/ 158269 w 272973"/>
                <a:gd name="connsiteY68" fmla="*/ 161548 h 273103"/>
                <a:gd name="connsiteX69" fmla="*/ 135981 w 272973"/>
                <a:gd name="connsiteY69" fmla="*/ 180693 h 273103"/>
                <a:gd name="connsiteX70" fmla="*/ 116645 w 272973"/>
                <a:gd name="connsiteY70" fmla="*/ 204410 h 273103"/>
                <a:gd name="connsiteX71" fmla="*/ 115788 w 272973"/>
                <a:gd name="connsiteY71" fmla="*/ 205744 h 273103"/>
                <a:gd name="connsiteX72" fmla="*/ 115597 w 272973"/>
                <a:gd name="connsiteY72" fmla="*/ 206125 h 273103"/>
                <a:gd name="connsiteX73" fmla="*/ 98643 w 272973"/>
                <a:gd name="connsiteY73" fmla="*/ 240796 h 273103"/>
                <a:gd name="connsiteX74" fmla="*/ 97500 w 272973"/>
                <a:gd name="connsiteY74" fmla="*/ 244034 h 273103"/>
                <a:gd name="connsiteX75" fmla="*/ 117312 w 272973"/>
                <a:gd name="connsiteY75" fmla="*/ 271847 h 273103"/>
                <a:gd name="connsiteX76" fmla="*/ 143220 w 272973"/>
                <a:gd name="connsiteY76" fmla="*/ 272800 h 273103"/>
                <a:gd name="connsiteX77" fmla="*/ 145601 w 272973"/>
                <a:gd name="connsiteY77" fmla="*/ 272609 h 273103"/>
                <a:gd name="connsiteX78" fmla="*/ 157126 w 272973"/>
                <a:gd name="connsiteY78" fmla="*/ 271085 h 273103"/>
                <a:gd name="connsiteX79" fmla="*/ 226659 w 272973"/>
                <a:gd name="connsiteY79" fmla="*/ 238224 h 273103"/>
                <a:gd name="connsiteX80" fmla="*/ 271522 w 272973"/>
                <a:gd name="connsiteY80" fmla="*/ 155547 h 273103"/>
                <a:gd name="connsiteX81" fmla="*/ 251614 w 272973"/>
                <a:gd name="connsiteY81" fmla="*/ 63821 h 27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72973" h="273103">
                  <a:moveTo>
                    <a:pt x="251900" y="63916"/>
                  </a:moveTo>
                  <a:cubicBezTo>
                    <a:pt x="241708" y="48105"/>
                    <a:pt x="229421" y="35151"/>
                    <a:pt x="215038" y="25150"/>
                  </a:cubicBezTo>
                  <a:cubicBezTo>
                    <a:pt x="200655" y="15148"/>
                    <a:pt x="184177" y="7909"/>
                    <a:pt x="165699" y="3623"/>
                  </a:cubicBezTo>
                  <a:cubicBezTo>
                    <a:pt x="135409" y="-3330"/>
                    <a:pt x="105882" y="-187"/>
                    <a:pt x="77497" y="12291"/>
                  </a:cubicBezTo>
                  <a:cubicBezTo>
                    <a:pt x="61781" y="19244"/>
                    <a:pt x="47874" y="28769"/>
                    <a:pt x="35968" y="40866"/>
                  </a:cubicBezTo>
                  <a:cubicBezTo>
                    <a:pt x="21014" y="56011"/>
                    <a:pt x="10251" y="73251"/>
                    <a:pt x="3678" y="92396"/>
                  </a:cubicBezTo>
                  <a:cubicBezTo>
                    <a:pt x="3678" y="92587"/>
                    <a:pt x="3583" y="92777"/>
                    <a:pt x="3488" y="92872"/>
                  </a:cubicBezTo>
                  <a:cubicBezTo>
                    <a:pt x="3297" y="93539"/>
                    <a:pt x="3012" y="94206"/>
                    <a:pt x="2821" y="94873"/>
                  </a:cubicBezTo>
                  <a:cubicBezTo>
                    <a:pt x="-3941" y="117066"/>
                    <a:pt x="2345" y="129353"/>
                    <a:pt x="12251" y="119066"/>
                  </a:cubicBezTo>
                  <a:cubicBezTo>
                    <a:pt x="12632" y="118590"/>
                    <a:pt x="13013" y="118209"/>
                    <a:pt x="13394" y="117733"/>
                  </a:cubicBezTo>
                  <a:cubicBezTo>
                    <a:pt x="13584" y="117542"/>
                    <a:pt x="13680" y="117352"/>
                    <a:pt x="13870" y="117161"/>
                  </a:cubicBezTo>
                  <a:cubicBezTo>
                    <a:pt x="25491" y="102778"/>
                    <a:pt x="43874" y="90777"/>
                    <a:pt x="43874" y="90777"/>
                  </a:cubicBezTo>
                  <a:lnTo>
                    <a:pt x="43874" y="90777"/>
                  </a:lnTo>
                  <a:cubicBezTo>
                    <a:pt x="48541" y="87538"/>
                    <a:pt x="53494" y="84586"/>
                    <a:pt x="58543" y="81728"/>
                  </a:cubicBezTo>
                  <a:cubicBezTo>
                    <a:pt x="64353" y="78394"/>
                    <a:pt x="70449" y="75346"/>
                    <a:pt x="76068" y="73251"/>
                  </a:cubicBezTo>
                  <a:cubicBezTo>
                    <a:pt x="76068" y="73251"/>
                    <a:pt x="81307" y="70870"/>
                    <a:pt x="82736" y="63631"/>
                  </a:cubicBezTo>
                  <a:cubicBezTo>
                    <a:pt x="82736" y="63535"/>
                    <a:pt x="82736" y="63345"/>
                    <a:pt x="82736" y="63250"/>
                  </a:cubicBezTo>
                  <a:cubicBezTo>
                    <a:pt x="82736" y="63250"/>
                    <a:pt x="82736" y="63154"/>
                    <a:pt x="82736" y="63059"/>
                  </a:cubicBezTo>
                  <a:cubicBezTo>
                    <a:pt x="83688" y="57058"/>
                    <a:pt x="90165" y="40580"/>
                    <a:pt x="108644" y="39532"/>
                  </a:cubicBezTo>
                  <a:cubicBezTo>
                    <a:pt x="114454" y="38770"/>
                    <a:pt x="120169" y="39723"/>
                    <a:pt x="125218" y="42104"/>
                  </a:cubicBezTo>
                  <a:lnTo>
                    <a:pt x="125218" y="42104"/>
                  </a:lnTo>
                  <a:cubicBezTo>
                    <a:pt x="134076" y="46295"/>
                    <a:pt x="140934" y="54582"/>
                    <a:pt x="142363" y="64678"/>
                  </a:cubicBezTo>
                  <a:cubicBezTo>
                    <a:pt x="143505" y="72679"/>
                    <a:pt x="141505" y="80204"/>
                    <a:pt x="137409" y="86205"/>
                  </a:cubicBezTo>
                  <a:cubicBezTo>
                    <a:pt x="137219" y="86586"/>
                    <a:pt x="136933" y="86872"/>
                    <a:pt x="136647" y="87253"/>
                  </a:cubicBezTo>
                  <a:cubicBezTo>
                    <a:pt x="136647" y="87348"/>
                    <a:pt x="136457" y="87443"/>
                    <a:pt x="136362" y="87538"/>
                  </a:cubicBezTo>
                  <a:lnTo>
                    <a:pt x="136362" y="87538"/>
                  </a:lnTo>
                  <a:cubicBezTo>
                    <a:pt x="136362" y="87538"/>
                    <a:pt x="136362" y="87538"/>
                    <a:pt x="136362" y="87538"/>
                  </a:cubicBezTo>
                  <a:cubicBezTo>
                    <a:pt x="132933" y="91920"/>
                    <a:pt x="128170" y="95349"/>
                    <a:pt x="122455" y="97254"/>
                  </a:cubicBezTo>
                  <a:cubicBezTo>
                    <a:pt x="119026" y="98492"/>
                    <a:pt x="115597" y="99159"/>
                    <a:pt x="112359" y="99254"/>
                  </a:cubicBezTo>
                  <a:cubicBezTo>
                    <a:pt x="112359" y="99254"/>
                    <a:pt x="112359" y="99254"/>
                    <a:pt x="112359" y="99254"/>
                  </a:cubicBezTo>
                  <a:cubicBezTo>
                    <a:pt x="110263" y="99540"/>
                    <a:pt x="107977" y="99254"/>
                    <a:pt x="105691" y="98683"/>
                  </a:cubicBezTo>
                  <a:cubicBezTo>
                    <a:pt x="103120" y="98206"/>
                    <a:pt x="100738" y="97349"/>
                    <a:pt x="98643" y="96206"/>
                  </a:cubicBezTo>
                  <a:cubicBezTo>
                    <a:pt x="95118" y="94587"/>
                    <a:pt x="92166" y="92682"/>
                    <a:pt x="91118" y="91729"/>
                  </a:cubicBezTo>
                  <a:cubicBezTo>
                    <a:pt x="90261" y="90967"/>
                    <a:pt x="89403" y="90586"/>
                    <a:pt x="88451" y="90301"/>
                  </a:cubicBezTo>
                  <a:cubicBezTo>
                    <a:pt x="86451" y="90015"/>
                    <a:pt x="84927" y="90301"/>
                    <a:pt x="83784" y="90872"/>
                  </a:cubicBezTo>
                  <a:cubicBezTo>
                    <a:pt x="83784" y="90872"/>
                    <a:pt x="83784" y="90872"/>
                    <a:pt x="83784" y="90872"/>
                  </a:cubicBezTo>
                  <a:lnTo>
                    <a:pt x="83784" y="90872"/>
                  </a:lnTo>
                  <a:cubicBezTo>
                    <a:pt x="83117" y="91158"/>
                    <a:pt x="82641" y="91444"/>
                    <a:pt x="82260" y="91729"/>
                  </a:cubicBezTo>
                  <a:cubicBezTo>
                    <a:pt x="77878" y="95349"/>
                    <a:pt x="73592" y="99159"/>
                    <a:pt x="69687" y="103159"/>
                  </a:cubicBezTo>
                  <a:cubicBezTo>
                    <a:pt x="59209" y="114018"/>
                    <a:pt x="50446" y="126305"/>
                    <a:pt x="46351" y="132401"/>
                  </a:cubicBezTo>
                  <a:cubicBezTo>
                    <a:pt x="44160" y="135830"/>
                    <a:pt x="42064" y="139354"/>
                    <a:pt x="40159" y="142974"/>
                  </a:cubicBezTo>
                  <a:cubicBezTo>
                    <a:pt x="38349" y="146308"/>
                    <a:pt x="36635" y="149737"/>
                    <a:pt x="35111" y="153166"/>
                  </a:cubicBezTo>
                  <a:cubicBezTo>
                    <a:pt x="32634" y="158595"/>
                    <a:pt x="30349" y="164405"/>
                    <a:pt x="28253" y="170692"/>
                  </a:cubicBezTo>
                  <a:cubicBezTo>
                    <a:pt x="28253" y="170977"/>
                    <a:pt x="28063" y="171263"/>
                    <a:pt x="27967" y="171549"/>
                  </a:cubicBezTo>
                  <a:cubicBezTo>
                    <a:pt x="27872" y="171930"/>
                    <a:pt x="27682" y="172311"/>
                    <a:pt x="27586" y="172787"/>
                  </a:cubicBezTo>
                  <a:cubicBezTo>
                    <a:pt x="27491" y="173168"/>
                    <a:pt x="27396" y="173549"/>
                    <a:pt x="27205" y="173930"/>
                  </a:cubicBezTo>
                  <a:cubicBezTo>
                    <a:pt x="14537" y="216793"/>
                    <a:pt x="37397" y="241558"/>
                    <a:pt x="56542" y="215650"/>
                  </a:cubicBezTo>
                  <a:cubicBezTo>
                    <a:pt x="57590" y="214030"/>
                    <a:pt x="58638" y="212411"/>
                    <a:pt x="59781" y="210792"/>
                  </a:cubicBezTo>
                  <a:cubicBezTo>
                    <a:pt x="59781" y="210792"/>
                    <a:pt x="59781" y="210792"/>
                    <a:pt x="59781" y="210792"/>
                  </a:cubicBezTo>
                  <a:cubicBezTo>
                    <a:pt x="79878" y="176597"/>
                    <a:pt x="121026" y="151832"/>
                    <a:pt x="121026" y="151832"/>
                  </a:cubicBezTo>
                  <a:lnTo>
                    <a:pt x="121026" y="151832"/>
                  </a:lnTo>
                  <a:cubicBezTo>
                    <a:pt x="123503" y="150213"/>
                    <a:pt x="126075" y="148689"/>
                    <a:pt x="128647" y="147260"/>
                  </a:cubicBezTo>
                  <a:lnTo>
                    <a:pt x="128647" y="147260"/>
                  </a:lnTo>
                  <a:cubicBezTo>
                    <a:pt x="128647" y="147260"/>
                    <a:pt x="128837" y="147165"/>
                    <a:pt x="129123" y="146974"/>
                  </a:cubicBezTo>
                  <a:cubicBezTo>
                    <a:pt x="136171" y="142974"/>
                    <a:pt x="143410" y="139450"/>
                    <a:pt x="150935" y="136306"/>
                  </a:cubicBezTo>
                  <a:cubicBezTo>
                    <a:pt x="157603" y="133354"/>
                    <a:pt x="164651" y="130687"/>
                    <a:pt x="170461" y="129258"/>
                  </a:cubicBezTo>
                  <a:cubicBezTo>
                    <a:pt x="170461" y="129258"/>
                    <a:pt x="177319" y="127543"/>
                    <a:pt x="179129" y="119161"/>
                  </a:cubicBezTo>
                  <a:lnTo>
                    <a:pt x="179129" y="119161"/>
                  </a:lnTo>
                  <a:cubicBezTo>
                    <a:pt x="179129" y="119161"/>
                    <a:pt x="179129" y="119161"/>
                    <a:pt x="179129" y="119161"/>
                  </a:cubicBezTo>
                  <a:cubicBezTo>
                    <a:pt x="180463" y="113161"/>
                    <a:pt x="184844" y="104493"/>
                    <a:pt x="194750" y="99826"/>
                  </a:cubicBezTo>
                  <a:cubicBezTo>
                    <a:pt x="197036" y="98683"/>
                    <a:pt x="199513" y="97730"/>
                    <a:pt x="201989" y="97254"/>
                  </a:cubicBezTo>
                  <a:cubicBezTo>
                    <a:pt x="204656" y="96682"/>
                    <a:pt x="207323" y="96492"/>
                    <a:pt x="209895" y="96587"/>
                  </a:cubicBezTo>
                  <a:lnTo>
                    <a:pt x="209895" y="96587"/>
                  </a:lnTo>
                  <a:cubicBezTo>
                    <a:pt x="211609" y="96587"/>
                    <a:pt x="213038" y="96778"/>
                    <a:pt x="214181" y="97063"/>
                  </a:cubicBezTo>
                  <a:cubicBezTo>
                    <a:pt x="226754" y="99445"/>
                    <a:pt x="237041" y="109636"/>
                    <a:pt x="238565" y="123067"/>
                  </a:cubicBezTo>
                  <a:cubicBezTo>
                    <a:pt x="240375" y="139354"/>
                    <a:pt x="228945" y="154023"/>
                    <a:pt x="212466" y="156023"/>
                  </a:cubicBezTo>
                  <a:cubicBezTo>
                    <a:pt x="204275" y="157071"/>
                    <a:pt x="196845" y="155261"/>
                    <a:pt x="190559" y="150594"/>
                  </a:cubicBezTo>
                  <a:cubicBezTo>
                    <a:pt x="183511" y="147641"/>
                    <a:pt x="177986" y="149546"/>
                    <a:pt x="176081" y="150499"/>
                  </a:cubicBezTo>
                  <a:cubicBezTo>
                    <a:pt x="169890" y="153832"/>
                    <a:pt x="163984" y="157547"/>
                    <a:pt x="158269" y="161548"/>
                  </a:cubicBezTo>
                  <a:cubicBezTo>
                    <a:pt x="147697" y="169263"/>
                    <a:pt x="139315" y="177359"/>
                    <a:pt x="135981" y="180693"/>
                  </a:cubicBezTo>
                  <a:cubicBezTo>
                    <a:pt x="128647" y="188122"/>
                    <a:pt x="122265" y="196028"/>
                    <a:pt x="116645" y="204410"/>
                  </a:cubicBezTo>
                  <a:cubicBezTo>
                    <a:pt x="116359" y="204886"/>
                    <a:pt x="116074" y="205363"/>
                    <a:pt x="115788" y="205744"/>
                  </a:cubicBezTo>
                  <a:cubicBezTo>
                    <a:pt x="115788" y="205839"/>
                    <a:pt x="115597" y="206029"/>
                    <a:pt x="115597" y="206125"/>
                  </a:cubicBezTo>
                  <a:cubicBezTo>
                    <a:pt x="109787" y="215173"/>
                    <a:pt x="103691" y="226794"/>
                    <a:pt x="98643" y="240796"/>
                  </a:cubicBezTo>
                  <a:cubicBezTo>
                    <a:pt x="98262" y="241843"/>
                    <a:pt x="97881" y="242986"/>
                    <a:pt x="97500" y="244034"/>
                  </a:cubicBezTo>
                  <a:cubicBezTo>
                    <a:pt x="92070" y="262036"/>
                    <a:pt x="103786" y="269180"/>
                    <a:pt x="117312" y="271847"/>
                  </a:cubicBezTo>
                  <a:cubicBezTo>
                    <a:pt x="117312" y="271847"/>
                    <a:pt x="127884" y="273847"/>
                    <a:pt x="143220" y="272800"/>
                  </a:cubicBezTo>
                  <a:cubicBezTo>
                    <a:pt x="144077" y="272800"/>
                    <a:pt x="144934" y="272609"/>
                    <a:pt x="145601" y="272609"/>
                  </a:cubicBezTo>
                  <a:cubicBezTo>
                    <a:pt x="149411" y="272133"/>
                    <a:pt x="153316" y="271752"/>
                    <a:pt x="157126" y="271085"/>
                  </a:cubicBezTo>
                  <a:cubicBezTo>
                    <a:pt x="183511" y="266704"/>
                    <a:pt x="206751" y="255845"/>
                    <a:pt x="226659" y="238224"/>
                  </a:cubicBezTo>
                  <a:cubicBezTo>
                    <a:pt x="251709" y="216031"/>
                    <a:pt x="266759" y="188408"/>
                    <a:pt x="271522" y="155547"/>
                  </a:cubicBezTo>
                  <a:cubicBezTo>
                    <a:pt x="276189" y="122686"/>
                    <a:pt x="269616" y="91825"/>
                    <a:pt x="251614" y="63821"/>
                  </a:cubicBezTo>
                </a:path>
              </a:pathLst>
            </a:custGeom>
            <a:solidFill>
              <a:srgbClr val="FDC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>
                <a:latin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BE34027-B612-3608-0B83-BCEBF180F314}"/>
              </a:ext>
            </a:extLst>
          </p:cNvPr>
          <p:cNvSpPr txBox="1"/>
          <p:nvPr/>
        </p:nvSpPr>
        <p:spPr>
          <a:xfrm>
            <a:off x="2867621" y="3098648"/>
            <a:ext cx="64567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800" b="1">
                <a:solidFill>
                  <a:schemeClr val="bg1"/>
                </a:solidFill>
                <a:latin typeface="Calibri" panose="020F0502020204030204" pitchFamily="34" charset="0"/>
              </a:rPr>
              <a:t>Turkcell</a:t>
            </a:r>
          </a:p>
          <a:p>
            <a:pPr algn="ctr"/>
            <a:r>
              <a:rPr lang="tr-TR" sz="2800" b="1">
                <a:solidFill>
                  <a:schemeClr val="bg1"/>
                </a:solidFill>
                <a:latin typeface="Calibri" panose="020F0502020204030204" pitchFamily="34" charset="0"/>
              </a:rPr>
              <a:t>Yarının Teknoloji Liderleri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527C88-2561-D877-2843-F420B575FEC8}"/>
              </a:ext>
            </a:extLst>
          </p:cNvPr>
          <p:cNvCxnSpPr>
            <a:cxnSpLocks/>
          </p:cNvCxnSpPr>
          <p:nvPr/>
        </p:nvCxnSpPr>
        <p:spPr>
          <a:xfrm rot="5400000">
            <a:off x="6096000" y="2121416"/>
            <a:ext cx="0" cy="412279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614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253140-5829-178A-4616-BA5C1B5C49A0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Görsel Öğeler - 1</a:t>
            </a:r>
          </a:p>
        </p:txBody>
      </p:sp>
      <p:sp>
        <p:nvSpPr>
          <p:cNvPr id="12" name="Dikdörtgen 22">
            <a:extLst>
              <a:ext uri="{FF2B5EF4-FFF2-40B4-BE49-F238E27FC236}">
                <a16:creationId xmlns:a16="http://schemas.microsoft.com/office/drawing/2014/main" id="{9FDA99DB-B6D3-3BE4-7465-A48219A2093F}"/>
              </a:ext>
            </a:extLst>
          </p:cNvPr>
          <p:cNvSpPr/>
          <p:nvPr/>
        </p:nvSpPr>
        <p:spPr>
          <a:xfrm>
            <a:off x="4877447" y="1037707"/>
            <a:ext cx="2610678" cy="3956858"/>
          </a:xfrm>
          <a:custGeom>
            <a:avLst/>
            <a:gdLst>
              <a:gd name="connsiteX0" fmla="*/ 0 w 2610678"/>
              <a:gd name="connsiteY0" fmla="*/ 0 h 4412974"/>
              <a:gd name="connsiteX1" fmla="*/ 2610678 w 2610678"/>
              <a:gd name="connsiteY1" fmla="*/ 0 h 4412974"/>
              <a:gd name="connsiteX2" fmla="*/ 2610678 w 2610678"/>
              <a:gd name="connsiteY2" fmla="*/ 4412974 h 4412974"/>
              <a:gd name="connsiteX3" fmla="*/ 0 w 2610678"/>
              <a:gd name="connsiteY3" fmla="*/ 4412974 h 4412974"/>
              <a:gd name="connsiteX4" fmla="*/ 0 w 2610678"/>
              <a:gd name="connsiteY4" fmla="*/ 0 h 4412974"/>
              <a:gd name="connsiteX0" fmla="*/ 0 w 2610678"/>
              <a:gd name="connsiteY0" fmla="*/ 0 h 4431062"/>
              <a:gd name="connsiteX1" fmla="*/ 2610678 w 2610678"/>
              <a:gd name="connsiteY1" fmla="*/ 0 h 4431062"/>
              <a:gd name="connsiteX2" fmla="*/ 2610678 w 2610678"/>
              <a:gd name="connsiteY2" fmla="*/ 4412974 h 4431062"/>
              <a:gd name="connsiteX3" fmla="*/ 2401448 w 2610678"/>
              <a:gd name="connsiteY3" fmla="*/ 4431062 h 4431062"/>
              <a:gd name="connsiteX4" fmla="*/ 0 w 2610678"/>
              <a:gd name="connsiteY4" fmla="*/ 4412974 h 4431062"/>
              <a:gd name="connsiteX5" fmla="*/ 0 w 2610678"/>
              <a:gd name="connsiteY5" fmla="*/ 0 h 4431062"/>
              <a:gd name="connsiteX0" fmla="*/ 0 w 2610678"/>
              <a:gd name="connsiteY0" fmla="*/ 0 h 4417713"/>
              <a:gd name="connsiteX1" fmla="*/ 2610678 w 2610678"/>
              <a:gd name="connsiteY1" fmla="*/ 0 h 4417713"/>
              <a:gd name="connsiteX2" fmla="*/ 2610678 w 2610678"/>
              <a:gd name="connsiteY2" fmla="*/ 4412974 h 4417713"/>
              <a:gd name="connsiteX3" fmla="*/ 2161168 w 2610678"/>
              <a:gd name="connsiteY3" fmla="*/ 4417713 h 4417713"/>
              <a:gd name="connsiteX4" fmla="*/ 0 w 2610678"/>
              <a:gd name="connsiteY4" fmla="*/ 4412974 h 4417713"/>
              <a:gd name="connsiteX5" fmla="*/ 0 w 2610678"/>
              <a:gd name="connsiteY5" fmla="*/ 0 h 4417713"/>
              <a:gd name="connsiteX0" fmla="*/ 0 w 2610678"/>
              <a:gd name="connsiteY0" fmla="*/ 0 h 4412974"/>
              <a:gd name="connsiteX1" fmla="*/ 2610678 w 2610678"/>
              <a:gd name="connsiteY1" fmla="*/ 0 h 4412974"/>
              <a:gd name="connsiteX2" fmla="*/ 2610678 w 2610678"/>
              <a:gd name="connsiteY2" fmla="*/ 4412974 h 4412974"/>
              <a:gd name="connsiteX3" fmla="*/ 1954260 w 2610678"/>
              <a:gd name="connsiteY3" fmla="*/ 4404364 h 4412974"/>
              <a:gd name="connsiteX4" fmla="*/ 0 w 2610678"/>
              <a:gd name="connsiteY4" fmla="*/ 4412974 h 4412974"/>
              <a:gd name="connsiteX5" fmla="*/ 0 w 2610678"/>
              <a:gd name="connsiteY5" fmla="*/ 0 h 4412974"/>
              <a:gd name="connsiteX0" fmla="*/ 0 w 2610678"/>
              <a:gd name="connsiteY0" fmla="*/ 0 h 4412974"/>
              <a:gd name="connsiteX1" fmla="*/ 2610678 w 2610678"/>
              <a:gd name="connsiteY1" fmla="*/ 0 h 4412974"/>
              <a:gd name="connsiteX2" fmla="*/ 2610678 w 2610678"/>
              <a:gd name="connsiteY2" fmla="*/ 4412974 h 4412974"/>
              <a:gd name="connsiteX3" fmla="*/ 2021004 w 2610678"/>
              <a:gd name="connsiteY3" fmla="*/ 4404364 h 4412974"/>
              <a:gd name="connsiteX4" fmla="*/ 0 w 2610678"/>
              <a:gd name="connsiteY4" fmla="*/ 4412974 h 4412974"/>
              <a:gd name="connsiteX5" fmla="*/ 0 w 2610678"/>
              <a:gd name="connsiteY5" fmla="*/ 0 h 4412974"/>
              <a:gd name="connsiteX0" fmla="*/ 2021004 w 2702118"/>
              <a:gd name="connsiteY0" fmla="*/ 4404364 h 4504414"/>
              <a:gd name="connsiteX1" fmla="*/ 0 w 2702118"/>
              <a:gd name="connsiteY1" fmla="*/ 4412974 h 4504414"/>
              <a:gd name="connsiteX2" fmla="*/ 0 w 2702118"/>
              <a:gd name="connsiteY2" fmla="*/ 0 h 4504414"/>
              <a:gd name="connsiteX3" fmla="*/ 2610678 w 2702118"/>
              <a:gd name="connsiteY3" fmla="*/ 0 h 4504414"/>
              <a:gd name="connsiteX4" fmla="*/ 2702118 w 2702118"/>
              <a:gd name="connsiteY4" fmla="*/ 4504414 h 4504414"/>
              <a:gd name="connsiteX0" fmla="*/ 2021004 w 2610678"/>
              <a:gd name="connsiteY0" fmla="*/ 4404364 h 4412974"/>
              <a:gd name="connsiteX1" fmla="*/ 0 w 2610678"/>
              <a:gd name="connsiteY1" fmla="*/ 4412974 h 4412974"/>
              <a:gd name="connsiteX2" fmla="*/ 0 w 2610678"/>
              <a:gd name="connsiteY2" fmla="*/ 0 h 4412974"/>
              <a:gd name="connsiteX3" fmla="*/ 2610678 w 2610678"/>
              <a:gd name="connsiteY3" fmla="*/ 0 h 4412974"/>
              <a:gd name="connsiteX4" fmla="*/ 2568629 w 2610678"/>
              <a:gd name="connsiteY4" fmla="*/ 4330878 h 4412974"/>
              <a:gd name="connsiteX0" fmla="*/ 2021004 w 2610678"/>
              <a:gd name="connsiteY0" fmla="*/ 4404364 h 4430995"/>
              <a:gd name="connsiteX1" fmla="*/ 0 w 2610678"/>
              <a:gd name="connsiteY1" fmla="*/ 4412974 h 4430995"/>
              <a:gd name="connsiteX2" fmla="*/ 0 w 2610678"/>
              <a:gd name="connsiteY2" fmla="*/ 0 h 4430995"/>
              <a:gd name="connsiteX3" fmla="*/ 2610678 w 2610678"/>
              <a:gd name="connsiteY3" fmla="*/ 0 h 4430995"/>
              <a:gd name="connsiteX4" fmla="*/ 2568629 w 2610678"/>
              <a:gd name="connsiteY4" fmla="*/ 4430995 h 4430995"/>
              <a:gd name="connsiteX0" fmla="*/ 2021004 w 2610678"/>
              <a:gd name="connsiteY0" fmla="*/ 4404364 h 4412974"/>
              <a:gd name="connsiteX1" fmla="*/ 0 w 2610678"/>
              <a:gd name="connsiteY1" fmla="*/ 4412974 h 4412974"/>
              <a:gd name="connsiteX2" fmla="*/ 0 w 2610678"/>
              <a:gd name="connsiteY2" fmla="*/ 0 h 4412974"/>
              <a:gd name="connsiteX3" fmla="*/ 2610678 w 2610678"/>
              <a:gd name="connsiteY3" fmla="*/ 0 h 4412974"/>
              <a:gd name="connsiteX4" fmla="*/ 2561955 w 2610678"/>
              <a:gd name="connsiteY4" fmla="*/ 4370925 h 4412974"/>
              <a:gd name="connsiteX0" fmla="*/ 2021004 w 2610678"/>
              <a:gd name="connsiteY0" fmla="*/ 4404364 h 4412974"/>
              <a:gd name="connsiteX1" fmla="*/ 0 w 2610678"/>
              <a:gd name="connsiteY1" fmla="*/ 4412974 h 4412974"/>
              <a:gd name="connsiteX2" fmla="*/ 0 w 2610678"/>
              <a:gd name="connsiteY2" fmla="*/ 0 h 4412974"/>
              <a:gd name="connsiteX3" fmla="*/ 2610678 w 2610678"/>
              <a:gd name="connsiteY3" fmla="*/ 0 h 4412974"/>
              <a:gd name="connsiteX4" fmla="*/ 2561955 w 2610678"/>
              <a:gd name="connsiteY4" fmla="*/ 4410971 h 4412974"/>
              <a:gd name="connsiteX0" fmla="*/ 2021004 w 2635374"/>
              <a:gd name="connsiteY0" fmla="*/ 4404364 h 4412974"/>
              <a:gd name="connsiteX1" fmla="*/ 0 w 2635374"/>
              <a:gd name="connsiteY1" fmla="*/ 4412974 h 4412974"/>
              <a:gd name="connsiteX2" fmla="*/ 0 w 2635374"/>
              <a:gd name="connsiteY2" fmla="*/ 0 h 4412974"/>
              <a:gd name="connsiteX3" fmla="*/ 2610678 w 2635374"/>
              <a:gd name="connsiteY3" fmla="*/ 0 h 4412974"/>
              <a:gd name="connsiteX4" fmla="*/ 2635374 w 2635374"/>
              <a:gd name="connsiteY4" fmla="*/ 4410971 h 4412974"/>
              <a:gd name="connsiteX0" fmla="*/ 2021004 w 2610678"/>
              <a:gd name="connsiteY0" fmla="*/ 4404364 h 4417646"/>
              <a:gd name="connsiteX1" fmla="*/ 0 w 2610678"/>
              <a:gd name="connsiteY1" fmla="*/ 4412974 h 4417646"/>
              <a:gd name="connsiteX2" fmla="*/ 0 w 2610678"/>
              <a:gd name="connsiteY2" fmla="*/ 0 h 4417646"/>
              <a:gd name="connsiteX3" fmla="*/ 2610678 w 2610678"/>
              <a:gd name="connsiteY3" fmla="*/ 0 h 4417646"/>
              <a:gd name="connsiteX4" fmla="*/ 2595327 w 2610678"/>
              <a:gd name="connsiteY4" fmla="*/ 4417646 h 4417646"/>
              <a:gd name="connsiteX0" fmla="*/ 2021004 w 2610678"/>
              <a:gd name="connsiteY0" fmla="*/ 4404364 h 4424321"/>
              <a:gd name="connsiteX1" fmla="*/ 0 w 2610678"/>
              <a:gd name="connsiteY1" fmla="*/ 4412974 h 4424321"/>
              <a:gd name="connsiteX2" fmla="*/ 0 w 2610678"/>
              <a:gd name="connsiteY2" fmla="*/ 0 h 4424321"/>
              <a:gd name="connsiteX3" fmla="*/ 2610678 w 2610678"/>
              <a:gd name="connsiteY3" fmla="*/ 0 h 4424321"/>
              <a:gd name="connsiteX4" fmla="*/ 2608676 w 2610678"/>
              <a:gd name="connsiteY4" fmla="*/ 4424321 h 4424321"/>
              <a:gd name="connsiteX0" fmla="*/ 2021004 w 2610678"/>
              <a:gd name="connsiteY0" fmla="*/ 4411536 h 4424321"/>
              <a:gd name="connsiteX1" fmla="*/ 0 w 2610678"/>
              <a:gd name="connsiteY1" fmla="*/ 4412974 h 4424321"/>
              <a:gd name="connsiteX2" fmla="*/ 0 w 2610678"/>
              <a:gd name="connsiteY2" fmla="*/ 0 h 4424321"/>
              <a:gd name="connsiteX3" fmla="*/ 2610678 w 2610678"/>
              <a:gd name="connsiteY3" fmla="*/ 0 h 4424321"/>
              <a:gd name="connsiteX4" fmla="*/ 2608676 w 2610678"/>
              <a:gd name="connsiteY4" fmla="*/ 4424321 h 442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0678" h="4424321">
                <a:moveTo>
                  <a:pt x="2021004" y="4411536"/>
                </a:moveTo>
                <a:lnTo>
                  <a:pt x="0" y="4412974"/>
                </a:lnTo>
                <a:lnTo>
                  <a:pt x="0" y="0"/>
                </a:lnTo>
                <a:lnTo>
                  <a:pt x="2610678" y="0"/>
                </a:lnTo>
                <a:cubicBezTo>
                  <a:pt x="2610678" y="1470991"/>
                  <a:pt x="2608676" y="4424321"/>
                  <a:pt x="2608676" y="4424321"/>
                </a:cubicBezTo>
              </a:path>
            </a:pathLst>
          </a:custGeom>
          <a:noFill/>
          <a:ln w="19050">
            <a:gradFill flip="none" rotWithShape="1">
              <a:gsLst>
                <a:gs pos="11000">
                  <a:srgbClr val="FFDA2D"/>
                </a:gs>
                <a:gs pos="45000">
                  <a:srgbClr val="011BF6"/>
                </a:gs>
                <a:gs pos="23000">
                  <a:srgbClr val="011BF6"/>
                </a:gs>
                <a:gs pos="0">
                  <a:srgbClr val="FFDA2D"/>
                </a:gs>
                <a:gs pos="75000">
                  <a:srgbClr val="1DB4FF"/>
                </a:gs>
                <a:gs pos="89000">
                  <a:srgbClr val="176ECE"/>
                </a:gs>
                <a:gs pos="100000">
                  <a:srgbClr val="0014E1"/>
                </a:gs>
              </a:gsLst>
              <a:lin ang="11400000" scaled="0"/>
              <a:tileRect/>
            </a:gradFill>
            <a:headEnd type="none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b="1" dirty="0">
              <a:solidFill>
                <a:srgbClr val="001480"/>
              </a:solidFill>
              <a:latin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3" name="Dikdörtgen 22">
            <a:extLst>
              <a:ext uri="{FF2B5EF4-FFF2-40B4-BE49-F238E27FC236}">
                <a16:creationId xmlns:a16="http://schemas.microsoft.com/office/drawing/2014/main" id="{6083596D-2B32-CDDC-B9AA-320EF9DF46F5}"/>
              </a:ext>
            </a:extLst>
          </p:cNvPr>
          <p:cNvSpPr/>
          <p:nvPr/>
        </p:nvSpPr>
        <p:spPr>
          <a:xfrm>
            <a:off x="7757860" y="1037707"/>
            <a:ext cx="2954716" cy="2593571"/>
          </a:xfrm>
          <a:custGeom>
            <a:avLst/>
            <a:gdLst>
              <a:gd name="connsiteX0" fmla="*/ 0 w 2610678"/>
              <a:gd name="connsiteY0" fmla="*/ 0 h 4412974"/>
              <a:gd name="connsiteX1" fmla="*/ 2610678 w 2610678"/>
              <a:gd name="connsiteY1" fmla="*/ 0 h 4412974"/>
              <a:gd name="connsiteX2" fmla="*/ 2610678 w 2610678"/>
              <a:gd name="connsiteY2" fmla="*/ 4412974 h 4412974"/>
              <a:gd name="connsiteX3" fmla="*/ 0 w 2610678"/>
              <a:gd name="connsiteY3" fmla="*/ 4412974 h 4412974"/>
              <a:gd name="connsiteX4" fmla="*/ 0 w 2610678"/>
              <a:gd name="connsiteY4" fmla="*/ 0 h 4412974"/>
              <a:gd name="connsiteX0" fmla="*/ 0 w 2610678"/>
              <a:gd name="connsiteY0" fmla="*/ 0 h 4431062"/>
              <a:gd name="connsiteX1" fmla="*/ 2610678 w 2610678"/>
              <a:gd name="connsiteY1" fmla="*/ 0 h 4431062"/>
              <a:gd name="connsiteX2" fmla="*/ 2610678 w 2610678"/>
              <a:gd name="connsiteY2" fmla="*/ 4412974 h 4431062"/>
              <a:gd name="connsiteX3" fmla="*/ 2401448 w 2610678"/>
              <a:gd name="connsiteY3" fmla="*/ 4431062 h 4431062"/>
              <a:gd name="connsiteX4" fmla="*/ 0 w 2610678"/>
              <a:gd name="connsiteY4" fmla="*/ 4412974 h 4431062"/>
              <a:gd name="connsiteX5" fmla="*/ 0 w 2610678"/>
              <a:gd name="connsiteY5" fmla="*/ 0 h 4431062"/>
              <a:gd name="connsiteX0" fmla="*/ 0 w 2610678"/>
              <a:gd name="connsiteY0" fmla="*/ 0 h 4417713"/>
              <a:gd name="connsiteX1" fmla="*/ 2610678 w 2610678"/>
              <a:gd name="connsiteY1" fmla="*/ 0 h 4417713"/>
              <a:gd name="connsiteX2" fmla="*/ 2610678 w 2610678"/>
              <a:gd name="connsiteY2" fmla="*/ 4412974 h 4417713"/>
              <a:gd name="connsiteX3" fmla="*/ 2161168 w 2610678"/>
              <a:gd name="connsiteY3" fmla="*/ 4417713 h 4417713"/>
              <a:gd name="connsiteX4" fmla="*/ 0 w 2610678"/>
              <a:gd name="connsiteY4" fmla="*/ 4412974 h 4417713"/>
              <a:gd name="connsiteX5" fmla="*/ 0 w 2610678"/>
              <a:gd name="connsiteY5" fmla="*/ 0 h 4417713"/>
              <a:gd name="connsiteX0" fmla="*/ 0 w 2610678"/>
              <a:gd name="connsiteY0" fmla="*/ 0 h 4412974"/>
              <a:gd name="connsiteX1" fmla="*/ 2610678 w 2610678"/>
              <a:gd name="connsiteY1" fmla="*/ 0 h 4412974"/>
              <a:gd name="connsiteX2" fmla="*/ 2610678 w 2610678"/>
              <a:gd name="connsiteY2" fmla="*/ 4412974 h 4412974"/>
              <a:gd name="connsiteX3" fmla="*/ 1954260 w 2610678"/>
              <a:gd name="connsiteY3" fmla="*/ 4404364 h 4412974"/>
              <a:gd name="connsiteX4" fmla="*/ 0 w 2610678"/>
              <a:gd name="connsiteY4" fmla="*/ 4412974 h 4412974"/>
              <a:gd name="connsiteX5" fmla="*/ 0 w 2610678"/>
              <a:gd name="connsiteY5" fmla="*/ 0 h 4412974"/>
              <a:gd name="connsiteX0" fmla="*/ 0 w 2610678"/>
              <a:gd name="connsiteY0" fmla="*/ 0 h 4412974"/>
              <a:gd name="connsiteX1" fmla="*/ 2610678 w 2610678"/>
              <a:gd name="connsiteY1" fmla="*/ 0 h 4412974"/>
              <a:gd name="connsiteX2" fmla="*/ 2610678 w 2610678"/>
              <a:gd name="connsiteY2" fmla="*/ 4412974 h 4412974"/>
              <a:gd name="connsiteX3" fmla="*/ 2021004 w 2610678"/>
              <a:gd name="connsiteY3" fmla="*/ 4404364 h 4412974"/>
              <a:gd name="connsiteX4" fmla="*/ 0 w 2610678"/>
              <a:gd name="connsiteY4" fmla="*/ 4412974 h 4412974"/>
              <a:gd name="connsiteX5" fmla="*/ 0 w 2610678"/>
              <a:gd name="connsiteY5" fmla="*/ 0 h 4412974"/>
              <a:gd name="connsiteX0" fmla="*/ 2021004 w 2702118"/>
              <a:gd name="connsiteY0" fmla="*/ 4404364 h 4504414"/>
              <a:gd name="connsiteX1" fmla="*/ 0 w 2702118"/>
              <a:gd name="connsiteY1" fmla="*/ 4412974 h 4504414"/>
              <a:gd name="connsiteX2" fmla="*/ 0 w 2702118"/>
              <a:gd name="connsiteY2" fmla="*/ 0 h 4504414"/>
              <a:gd name="connsiteX3" fmla="*/ 2610678 w 2702118"/>
              <a:gd name="connsiteY3" fmla="*/ 0 h 4504414"/>
              <a:gd name="connsiteX4" fmla="*/ 2702118 w 2702118"/>
              <a:gd name="connsiteY4" fmla="*/ 4504414 h 4504414"/>
              <a:gd name="connsiteX0" fmla="*/ 2021004 w 2610678"/>
              <a:gd name="connsiteY0" fmla="*/ 4404364 h 4412974"/>
              <a:gd name="connsiteX1" fmla="*/ 0 w 2610678"/>
              <a:gd name="connsiteY1" fmla="*/ 4412974 h 4412974"/>
              <a:gd name="connsiteX2" fmla="*/ 0 w 2610678"/>
              <a:gd name="connsiteY2" fmla="*/ 0 h 4412974"/>
              <a:gd name="connsiteX3" fmla="*/ 2610678 w 2610678"/>
              <a:gd name="connsiteY3" fmla="*/ 0 h 4412974"/>
              <a:gd name="connsiteX4" fmla="*/ 2568629 w 2610678"/>
              <a:gd name="connsiteY4" fmla="*/ 4330878 h 4412974"/>
              <a:gd name="connsiteX0" fmla="*/ 2021004 w 2610678"/>
              <a:gd name="connsiteY0" fmla="*/ 4404364 h 4430995"/>
              <a:gd name="connsiteX1" fmla="*/ 0 w 2610678"/>
              <a:gd name="connsiteY1" fmla="*/ 4412974 h 4430995"/>
              <a:gd name="connsiteX2" fmla="*/ 0 w 2610678"/>
              <a:gd name="connsiteY2" fmla="*/ 0 h 4430995"/>
              <a:gd name="connsiteX3" fmla="*/ 2610678 w 2610678"/>
              <a:gd name="connsiteY3" fmla="*/ 0 h 4430995"/>
              <a:gd name="connsiteX4" fmla="*/ 2568629 w 2610678"/>
              <a:gd name="connsiteY4" fmla="*/ 4430995 h 4430995"/>
              <a:gd name="connsiteX0" fmla="*/ 2021004 w 2610678"/>
              <a:gd name="connsiteY0" fmla="*/ 4404364 h 4412974"/>
              <a:gd name="connsiteX1" fmla="*/ 0 w 2610678"/>
              <a:gd name="connsiteY1" fmla="*/ 4412974 h 4412974"/>
              <a:gd name="connsiteX2" fmla="*/ 0 w 2610678"/>
              <a:gd name="connsiteY2" fmla="*/ 0 h 4412974"/>
              <a:gd name="connsiteX3" fmla="*/ 2610678 w 2610678"/>
              <a:gd name="connsiteY3" fmla="*/ 0 h 4412974"/>
              <a:gd name="connsiteX4" fmla="*/ 2561955 w 2610678"/>
              <a:gd name="connsiteY4" fmla="*/ 4370925 h 4412974"/>
              <a:gd name="connsiteX0" fmla="*/ 2021004 w 2610678"/>
              <a:gd name="connsiteY0" fmla="*/ 4404364 h 4412974"/>
              <a:gd name="connsiteX1" fmla="*/ 0 w 2610678"/>
              <a:gd name="connsiteY1" fmla="*/ 4412974 h 4412974"/>
              <a:gd name="connsiteX2" fmla="*/ 0 w 2610678"/>
              <a:gd name="connsiteY2" fmla="*/ 0 h 4412974"/>
              <a:gd name="connsiteX3" fmla="*/ 2610678 w 2610678"/>
              <a:gd name="connsiteY3" fmla="*/ 0 h 4412974"/>
              <a:gd name="connsiteX4" fmla="*/ 2561955 w 2610678"/>
              <a:gd name="connsiteY4" fmla="*/ 4410971 h 4412974"/>
              <a:gd name="connsiteX0" fmla="*/ 2021004 w 2635374"/>
              <a:gd name="connsiteY0" fmla="*/ 4404364 h 4412974"/>
              <a:gd name="connsiteX1" fmla="*/ 0 w 2635374"/>
              <a:gd name="connsiteY1" fmla="*/ 4412974 h 4412974"/>
              <a:gd name="connsiteX2" fmla="*/ 0 w 2635374"/>
              <a:gd name="connsiteY2" fmla="*/ 0 h 4412974"/>
              <a:gd name="connsiteX3" fmla="*/ 2610678 w 2635374"/>
              <a:gd name="connsiteY3" fmla="*/ 0 h 4412974"/>
              <a:gd name="connsiteX4" fmla="*/ 2635374 w 2635374"/>
              <a:gd name="connsiteY4" fmla="*/ 4410971 h 4412974"/>
              <a:gd name="connsiteX0" fmla="*/ 2021004 w 2610678"/>
              <a:gd name="connsiteY0" fmla="*/ 4404364 h 4417646"/>
              <a:gd name="connsiteX1" fmla="*/ 0 w 2610678"/>
              <a:gd name="connsiteY1" fmla="*/ 4412974 h 4417646"/>
              <a:gd name="connsiteX2" fmla="*/ 0 w 2610678"/>
              <a:gd name="connsiteY2" fmla="*/ 0 h 4417646"/>
              <a:gd name="connsiteX3" fmla="*/ 2610678 w 2610678"/>
              <a:gd name="connsiteY3" fmla="*/ 0 h 4417646"/>
              <a:gd name="connsiteX4" fmla="*/ 2595327 w 2610678"/>
              <a:gd name="connsiteY4" fmla="*/ 4417646 h 4417646"/>
              <a:gd name="connsiteX0" fmla="*/ 2021004 w 2610678"/>
              <a:gd name="connsiteY0" fmla="*/ 4404364 h 4424321"/>
              <a:gd name="connsiteX1" fmla="*/ 0 w 2610678"/>
              <a:gd name="connsiteY1" fmla="*/ 4412974 h 4424321"/>
              <a:gd name="connsiteX2" fmla="*/ 0 w 2610678"/>
              <a:gd name="connsiteY2" fmla="*/ 0 h 4424321"/>
              <a:gd name="connsiteX3" fmla="*/ 2610678 w 2610678"/>
              <a:gd name="connsiteY3" fmla="*/ 0 h 4424321"/>
              <a:gd name="connsiteX4" fmla="*/ 2608676 w 2610678"/>
              <a:gd name="connsiteY4" fmla="*/ 4424321 h 4424321"/>
              <a:gd name="connsiteX0" fmla="*/ 2021004 w 2610678"/>
              <a:gd name="connsiteY0" fmla="*/ 4411536 h 4424321"/>
              <a:gd name="connsiteX1" fmla="*/ 0 w 2610678"/>
              <a:gd name="connsiteY1" fmla="*/ 4412974 h 4424321"/>
              <a:gd name="connsiteX2" fmla="*/ 0 w 2610678"/>
              <a:gd name="connsiteY2" fmla="*/ 0 h 4424321"/>
              <a:gd name="connsiteX3" fmla="*/ 2610678 w 2610678"/>
              <a:gd name="connsiteY3" fmla="*/ 0 h 4424321"/>
              <a:gd name="connsiteX4" fmla="*/ 2608676 w 2610678"/>
              <a:gd name="connsiteY4" fmla="*/ 4424321 h 442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0678" h="4424321">
                <a:moveTo>
                  <a:pt x="2021004" y="4411536"/>
                </a:moveTo>
                <a:lnTo>
                  <a:pt x="0" y="4412974"/>
                </a:lnTo>
                <a:lnTo>
                  <a:pt x="0" y="0"/>
                </a:lnTo>
                <a:lnTo>
                  <a:pt x="2610678" y="0"/>
                </a:lnTo>
                <a:cubicBezTo>
                  <a:pt x="2610678" y="1470991"/>
                  <a:pt x="2608676" y="4424321"/>
                  <a:pt x="2608676" y="4424321"/>
                </a:cubicBezTo>
              </a:path>
            </a:pathLst>
          </a:custGeom>
          <a:noFill/>
          <a:ln w="19050">
            <a:gradFill flip="none" rotWithShape="1">
              <a:gsLst>
                <a:gs pos="5000">
                  <a:srgbClr val="FFDA2D"/>
                </a:gs>
                <a:gs pos="45000">
                  <a:srgbClr val="011BF6"/>
                </a:gs>
                <a:gs pos="9000">
                  <a:srgbClr val="011BF6"/>
                </a:gs>
                <a:gs pos="0">
                  <a:srgbClr val="FFDA2D"/>
                </a:gs>
                <a:gs pos="75000">
                  <a:srgbClr val="1DB4FF"/>
                </a:gs>
                <a:gs pos="89000">
                  <a:srgbClr val="176ECE"/>
                </a:gs>
                <a:gs pos="100000">
                  <a:srgbClr val="0014E1"/>
                </a:gs>
              </a:gsLst>
              <a:lin ang="11400000" scaled="0"/>
              <a:tileRect/>
            </a:gradFill>
            <a:headEnd type="none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b="1" dirty="0">
              <a:solidFill>
                <a:srgbClr val="001480"/>
              </a:solidFill>
              <a:latin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14" name="Arc 5">
            <a:extLst>
              <a:ext uri="{FF2B5EF4-FFF2-40B4-BE49-F238E27FC236}">
                <a16:creationId xmlns:a16="http://schemas.microsoft.com/office/drawing/2014/main" id="{5738B833-4FE8-29A0-75C4-05A9F3A3A0EF}"/>
              </a:ext>
            </a:extLst>
          </p:cNvPr>
          <p:cNvSpPr/>
          <p:nvPr/>
        </p:nvSpPr>
        <p:spPr>
          <a:xfrm>
            <a:off x="1796317" y="1115721"/>
            <a:ext cx="2811396" cy="2814640"/>
          </a:xfrm>
          <a:prstGeom prst="arc">
            <a:avLst>
              <a:gd name="adj1" fmla="val 16152825"/>
              <a:gd name="adj2" fmla="val 11746699"/>
            </a:avLst>
          </a:prstGeom>
          <a:ln w="19050">
            <a:gradFill flip="none" rotWithShape="1">
              <a:gsLst>
                <a:gs pos="0">
                  <a:srgbClr val="1DB4FF"/>
                </a:gs>
                <a:gs pos="40000">
                  <a:srgbClr val="197FDA"/>
                </a:gs>
                <a:gs pos="16000">
                  <a:srgbClr val="11279C"/>
                </a:gs>
                <a:gs pos="54000">
                  <a:srgbClr val="011BF6"/>
                </a:gs>
                <a:gs pos="87000">
                  <a:srgbClr val="1DB4FF"/>
                </a:gs>
                <a:gs pos="94000">
                  <a:srgbClr val="FFDA2D"/>
                </a:gs>
                <a:gs pos="100000">
                  <a:srgbClr val="FFDA2D"/>
                </a:gs>
              </a:gsLst>
              <a:lin ang="16200000" scaled="0"/>
              <a:tileRect/>
            </a:gra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R" b="1" dirty="0">
              <a:solidFill>
                <a:srgbClr val="0014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9">
            <a:extLst>
              <a:ext uri="{FF2B5EF4-FFF2-40B4-BE49-F238E27FC236}">
                <a16:creationId xmlns:a16="http://schemas.microsoft.com/office/drawing/2014/main" id="{AB56DD02-F8C6-07C9-91A4-F177AE44A68C}"/>
              </a:ext>
            </a:extLst>
          </p:cNvPr>
          <p:cNvCxnSpPr>
            <a:cxnSpLocks/>
          </p:cNvCxnSpPr>
          <p:nvPr/>
        </p:nvCxnSpPr>
        <p:spPr>
          <a:xfrm>
            <a:off x="0" y="6310025"/>
            <a:ext cx="2899145" cy="0"/>
          </a:xfrm>
          <a:prstGeom prst="straightConnector1">
            <a:avLst/>
          </a:prstGeom>
          <a:ln w="19050" cmpd="sng">
            <a:gradFill>
              <a:gsLst>
                <a:gs pos="19500">
                  <a:srgbClr val="0F68FB"/>
                </a:gs>
                <a:gs pos="0">
                  <a:srgbClr val="011BF6"/>
                </a:gs>
                <a:gs pos="70000">
                  <a:srgbClr val="1DB4FF"/>
                </a:gs>
                <a:gs pos="58000">
                  <a:srgbClr val="011BF6"/>
                </a:gs>
                <a:gs pos="39000">
                  <a:srgbClr val="1DB4FF"/>
                </a:gs>
                <a:gs pos="85000">
                  <a:srgbClr val="FFDA2D"/>
                </a:gs>
                <a:gs pos="99000">
                  <a:srgbClr val="FFDA2D"/>
                </a:gs>
              </a:gsLst>
              <a:lin ang="0" scaled="0"/>
            </a:gradFill>
            <a:round/>
            <a:headEnd type="none" w="sm" len="sm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4F3FB7E-51AE-F0C8-9FD0-A2A41320268E}"/>
              </a:ext>
            </a:extLst>
          </p:cNvPr>
          <p:cNvSpPr txBox="1"/>
          <p:nvPr/>
        </p:nvSpPr>
        <p:spPr>
          <a:xfrm>
            <a:off x="1935766" y="1969043"/>
            <a:ext cx="252113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metin, tasarım alanında içerik yerleşimi yapılırken kullanılmak üzere hazırlanmıştır. Gerçek bir anlamı olmamakla birlikte, sayfa düzeni ve yazı tipi gibi görsel unsurların test edilmesine yardımcı olur.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59C55-44B5-C185-68B1-A930048796C1}"/>
              </a:ext>
            </a:extLst>
          </p:cNvPr>
          <p:cNvSpPr txBox="1"/>
          <p:nvPr/>
        </p:nvSpPr>
        <p:spPr>
          <a:xfrm>
            <a:off x="4990302" y="1207910"/>
            <a:ext cx="23241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metin, tasarım alanında içerik yerleşimi yapılırken kullanılmak üzere hazırlanmıştır. Gerçek bir anlamı olmamakla birlikte, sayfa düzeni ve yazı tipi gibi görsel unsurların test edilmesine yardımcı olur.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037160-6AC0-5DDD-3489-09A369C06FF9}"/>
              </a:ext>
            </a:extLst>
          </p:cNvPr>
          <p:cNvSpPr txBox="1"/>
          <p:nvPr/>
        </p:nvSpPr>
        <p:spPr>
          <a:xfrm>
            <a:off x="4990302" y="2427110"/>
            <a:ext cx="23241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metin, tasarım alanında içerik yerleşimi yapılırken kullanılmak üzere hazırlanmıştır. Gerçek bir anlamı olmamakla birlikte, sayfa düzeni ve yazı tipi gibi görsel unsurların test edilmesine yardımcı olur.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CC067D-0694-C3DF-BA48-02C9CF2E7B5F}"/>
              </a:ext>
            </a:extLst>
          </p:cNvPr>
          <p:cNvSpPr txBox="1"/>
          <p:nvPr/>
        </p:nvSpPr>
        <p:spPr>
          <a:xfrm>
            <a:off x="4990302" y="3646310"/>
            <a:ext cx="23241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metin, tasarım alanında içerik yerleşimi yapılırken kullanılmak üzere hazırlanmıştır. Gerçek bir anlamı olmamakla birlikte, sayfa düzeni ve yazı tipi gibi görsel unsurların test edilmesine yardımcı olur.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39E047-62F2-90BD-17F8-15AEDB7D936D}"/>
              </a:ext>
            </a:extLst>
          </p:cNvPr>
          <p:cNvSpPr txBox="1"/>
          <p:nvPr/>
        </p:nvSpPr>
        <p:spPr>
          <a:xfrm>
            <a:off x="7819226" y="1207910"/>
            <a:ext cx="279082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metin, tasarım alanında içerik yerleşimi yapılırken kullanılmak üzere hazırlanmıştır. Gerçek bir anlamı olmamakla birlikte, sayfa düzeni ve yazı tipi gibi görsel unsurların test edilmesine yardımcı olur.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0DEA93-6CF9-5D10-36C6-CE459EF704F8}"/>
              </a:ext>
            </a:extLst>
          </p:cNvPr>
          <p:cNvSpPr txBox="1"/>
          <p:nvPr/>
        </p:nvSpPr>
        <p:spPr>
          <a:xfrm>
            <a:off x="7819226" y="2246135"/>
            <a:ext cx="279082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metin, tasarım alanında içerik yerleşimi yapılırken kullanılmak üzere hazırlanmıştır. Gerçek bir anlamı olmamakla birlikte, sayfa düzeni ve yazı tipi gibi görsel unsurların test edilmesine yardımcı olur. </a:t>
            </a:r>
          </a:p>
        </p:txBody>
      </p:sp>
      <p:sp>
        <p:nvSpPr>
          <p:cNvPr id="45" name="Dikdörtgen 22">
            <a:extLst>
              <a:ext uri="{FF2B5EF4-FFF2-40B4-BE49-F238E27FC236}">
                <a16:creationId xmlns:a16="http://schemas.microsoft.com/office/drawing/2014/main" id="{1EA68177-E08B-3D29-8919-444E6E6AF7DD}"/>
              </a:ext>
            </a:extLst>
          </p:cNvPr>
          <p:cNvSpPr/>
          <p:nvPr/>
        </p:nvSpPr>
        <p:spPr>
          <a:xfrm>
            <a:off x="7757860" y="3929833"/>
            <a:ext cx="2954716" cy="1064731"/>
          </a:xfrm>
          <a:custGeom>
            <a:avLst/>
            <a:gdLst>
              <a:gd name="connsiteX0" fmla="*/ 0 w 2610678"/>
              <a:gd name="connsiteY0" fmla="*/ 0 h 4412974"/>
              <a:gd name="connsiteX1" fmla="*/ 2610678 w 2610678"/>
              <a:gd name="connsiteY1" fmla="*/ 0 h 4412974"/>
              <a:gd name="connsiteX2" fmla="*/ 2610678 w 2610678"/>
              <a:gd name="connsiteY2" fmla="*/ 4412974 h 4412974"/>
              <a:gd name="connsiteX3" fmla="*/ 0 w 2610678"/>
              <a:gd name="connsiteY3" fmla="*/ 4412974 h 4412974"/>
              <a:gd name="connsiteX4" fmla="*/ 0 w 2610678"/>
              <a:gd name="connsiteY4" fmla="*/ 0 h 4412974"/>
              <a:gd name="connsiteX0" fmla="*/ 0 w 2610678"/>
              <a:gd name="connsiteY0" fmla="*/ 0 h 4431062"/>
              <a:gd name="connsiteX1" fmla="*/ 2610678 w 2610678"/>
              <a:gd name="connsiteY1" fmla="*/ 0 h 4431062"/>
              <a:gd name="connsiteX2" fmla="*/ 2610678 w 2610678"/>
              <a:gd name="connsiteY2" fmla="*/ 4412974 h 4431062"/>
              <a:gd name="connsiteX3" fmla="*/ 2401448 w 2610678"/>
              <a:gd name="connsiteY3" fmla="*/ 4431062 h 4431062"/>
              <a:gd name="connsiteX4" fmla="*/ 0 w 2610678"/>
              <a:gd name="connsiteY4" fmla="*/ 4412974 h 4431062"/>
              <a:gd name="connsiteX5" fmla="*/ 0 w 2610678"/>
              <a:gd name="connsiteY5" fmla="*/ 0 h 4431062"/>
              <a:gd name="connsiteX0" fmla="*/ 0 w 2610678"/>
              <a:gd name="connsiteY0" fmla="*/ 0 h 4417713"/>
              <a:gd name="connsiteX1" fmla="*/ 2610678 w 2610678"/>
              <a:gd name="connsiteY1" fmla="*/ 0 h 4417713"/>
              <a:gd name="connsiteX2" fmla="*/ 2610678 w 2610678"/>
              <a:gd name="connsiteY2" fmla="*/ 4412974 h 4417713"/>
              <a:gd name="connsiteX3" fmla="*/ 2161168 w 2610678"/>
              <a:gd name="connsiteY3" fmla="*/ 4417713 h 4417713"/>
              <a:gd name="connsiteX4" fmla="*/ 0 w 2610678"/>
              <a:gd name="connsiteY4" fmla="*/ 4412974 h 4417713"/>
              <a:gd name="connsiteX5" fmla="*/ 0 w 2610678"/>
              <a:gd name="connsiteY5" fmla="*/ 0 h 4417713"/>
              <a:gd name="connsiteX0" fmla="*/ 0 w 2610678"/>
              <a:gd name="connsiteY0" fmla="*/ 0 h 4412974"/>
              <a:gd name="connsiteX1" fmla="*/ 2610678 w 2610678"/>
              <a:gd name="connsiteY1" fmla="*/ 0 h 4412974"/>
              <a:gd name="connsiteX2" fmla="*/ 2610678 w 2610678"/>
              <a:gd name="connsiteY2" fmla="*/ 4412974 h 4412974"/>
              <a:gd name="connsiteX3" fmla="*/ 1954260 w 2610678"/>
              <a:gd name="connsiteY3" fmla="*/ 4404364 h 4412974"/>
              <a:gd name="connsiteX4" fmla="*/ 0 w 2610678"/>
              <a:gd name="connsiteY4" fmla="*/ 4412974 h 4412974"/>
              <a:gd name="connsiteX5" fmla="*/ 0 w 2610678"/>
              <a:gd name="connsiteY5" fmla="*/ 0 h 4412974"/>
              <a:gd name="connsiteX0" fmla="*/ 0 w 2610678"/>
              <a:gd name="connsiteY0" fmla="*/ 0 h 4412974"/>
              <a:gd name="connsiteX1" fmla="*/ 2610678 w 2610678"/>
              <a:gd name="connsiteY1" fmla="*/ 0 h 4412974"/>
              <a:gd name="connsiteX2" fmla="*/ 2610678 w 2610678"/>
              <a:gd name="connsiteY2" fmla="*/ 4412974 h 4412974"/>
              <a:gd name="connsiteX3" fmla="*/ 2021004 w 2610678"/>
              <a:gd name="connsiteY3" fmla="*/ 4404364 h 4412974"/>
              <a:gd name="connsiteX4" fmla="*/ 0 w 2610678"/>
              <a:gd name="connsiteY4" fmla="*/ 4412974 h 4412974"/>
              <a:gd name="connsiteX5" fmla="*/ 0 w 2610678"/>
              <a:gd name="connsiteY5" fmla="*/ 0 h 4412974"/>
              <a:gd name="connsiteX0" fmla="*/ 2021004 w 2702118"/>
              <a:gd name="connsiteY0" fmla="*/ 4404364 h 4504414"/>
              <a:gd name="connsiteX1" fmla="*/ 0 w 2702118"/>
              <a:gd name="connsiteY1" fmla="*/ 4412974 h 4504414"/>
              <a:gd name="connsiteX2" fmla="*/ 0 w 2702118"/>
              <a:gd name="connsiteY2" fmla="*/ 0 h 4504414"/>
              <a:gd name="connsiteX3" fmla="*/ 2610678 w 2702118"/>
              <a:gd name="connsiteY3" fmla="*/ 0 h 4504414"/>
              <a:gd name="connsiteX4" fmla="*/ 2702118 w 2702118"/>
              <a:gd name="connsiteY4" fmla="*/ 4504414 h 4504414"/>
              <a:gd name="connsiteX0" fmla="*/ 2021004 w 2610678"/>
              <a:gd name="connsiteY0" fmla="*/ 4404364 h 4412974"/>
              <a:gd name="connsiteX1" fmla="*/ 0 w 2610678"/>
              <a:gd name="connsiteY1" fmla="*/ 4412974 h 4412974"/>
              <a:gd name="connsiteX2" fmla="*/ 0 w 2610678"/>
              <a:gd name="connsiteY2" fmla="*/ 0 h 4412974"/>
              <a:gd name="connsiteX3" fmla="*/ 2610678 w 2610678"/>
              <a:gd name="connsiteY3" fmla="*/ 0 h 4412974"/>
              <a:gd name="connsiteX4" fmla="*/ 2568629 w 2610678"/>
              <a:gd name="connsiteY4" fmla="*/ 4330878 h 4412974"/>
              <a:gd name="connsiteX0" fmla="*/ 2021004 w 2610678"/>
              <a:gd name="connsiteY0" fmla="*/ 4404364 h 4430995"/>
              <a:gd name="connsiteX1" fmla="*/ 0 w 2610678"/>
              <a:gd name="connsiteY1" fmla="*/ 4412974 h 4430995"/>
              <a:gd name="connsiteX2" fmla="*/ 0 w 2610678"/>
              <a:gd name="connsiteY2" fmla="*/ 0 h 4430995"/>
              <a:gd name="connsiteX3" fmla="*/ 2610678 w 2610678"/>
              <a:gd name="connsiteY3" fmla="*/ 0 h 4430995"/>
              <a:gd name="connsiteX4" fmla="*/ 2568629 w 2610678"/>
              <a:gd name="connsiteY4" fmla="*/ 4430995 h 4430995"/>
              <a:gd name="connsiteX0" fmla="*/ 2021004 w 2610678"/>
              <a:gd name="connsiteY0" fmla="*/ 4404364 h 4412974"/>
              <a:gd name="connsiteX1" fmla="*/ 0 w 2610678"/>
              <a:gd name="connsiteY1" fmla="*/ 4412974 h 4412974"/>
              <a:gd name="connsiteX2" fmla="*/ 0 w 2610678"/>
              <a:gd name="connsiteY2" fmla="*/ 0 h 4412974"/>
              <a:gd name="connsiteX3" fmla="*/ 2610678 w 2610678"/>
              <a:gd name="connsiteY3" fmla="*/ 0 h 4412974"/>
              <a:gd name="connsiteX4" fmla="*/ 2561955 w 2610678"/>
              <a:gd name="connsiteY4" fmla="*/ 4370925 h 4412974"/>
              <a:gd name="connsiteX0" fmla="*/ 2021004 w 2610678"/>
              <a:gd name="connsiteY0" fmla="*/ 4404364 h 4412974"/>
              <a:gd name="connsiteX1" fmla="*/ 0 w 2610678"/>
              <a:gd name="connsiteY1" fmla="*/ 4412974 h 4412974"/>
              <a:gd name="connsiteX2" fmla="*/ 0 w 2610678"/>
              <a:gd name="connsiteY2" fmla="*/ 0 h 4412974"/>
              <a:gd name="connsiteX3" fmla="*/ 2610678 w 2610678"/>
              <a:gd name="connsiteY3" fmla="*/ 0 h 4412974"/>
              <a:gd name="connsiteX4" fmla="*/ 2561955 w 2610678"/>
              <a:gd name="connsiteY4" fmla="*/ 4410971 h 4412974"/>
              <a:gd name="connsiteX0" fmla="*/ 2021004 w 2635374"/>
              <a:gd name="connsiteY0" fmla="*/ 4404364 h 4412974"/>
              <a:gd name="connsiteX1" fmla="*/ 0 w 2635374"/>
              <a:gd name="connsiteY1" fmla="*/ 4412974 h 4412974"/>
              <a:gd name="connsiteX2" fmla="*/ 0 w 2635374"/>
              <a:gd name="connsiteY2" fmla="*/ 0 h 4412974"/>
              <a:gd name="connsiteX3" fmla="*/ 2610678 w 2635374"/>
              <a:gd name="connsiteY3" fmla="*/ 0 h 4412974"/>
              <a:gd name="connsiteX4" fmla="*/ 2635374 w 2635374"/>
              <a:gd name="connsiteY4" fmla="*/ 4410971 h 4412974"/>
              <a:gd name="connsiteX0" fmla="*/ 2021004 w 2610678"/>
              <a:gd name="connsiteY0" fmla="*/ 4404364 h 4417646"/>
              <a:gd name="connsiteX1" fmla="*/ 0 w 2610678"/>
              <a:gd name="connsiteY1" fmla="*/ 4412974 h 4417646"/>
              <a:gd name="connsiteX2" fmla="*/ 0 w 2610678"/>
              <a:gd name="connsiteY2" fmla="*/ 0 h 4417646"/>
              <a:gd name="connsiteX3" fmla="*/ 2610678 w 2610678"/>
              <a:gd name="connsiteY3" fmla="*/ 0 h 4417646"/>
              <a:gd name="connsiteX4" fmla="*/ 2595327 w 2610678"/>
              <a:gd name="connsiteY4" fmla="*/ 4417646 h 4417646"/>
              <a:gd name="connsiteX0" fmla="*/ 2021004 w 2610678"/>
              <a:gd name="connsiteY0" fmla="*/ 4404364 h 4424321"/>
              <a:gd name="connsiteX1" fmla="*/ 0 w 2610678"/>
              <a:gd name="connsiteY1" fmla="*/ 4412974 h 4424321"/>
              <a:gd name="connsiteX2" fmla="*/ 0 w 2610678"/>
              <a:gd name="connsiteY2" fmla="*/ 0 h 4424321"/>
              <a:gd name="connsiteX3" fmla="*/ 2610678 w 2610678"/>
              <a:gd name="connsiteY3" fmla="*/ 0 h 4424321"/>
              <a:gd name="connsiteX4" fmla="*/ 2608676 w 2610678"/>
              <a:gd name="connsiteY4" fmla="*/ 4424321 h 4424321"/>
              <a:gd name="connsiteX0" fmla="*/ 2021004 w 2610678"/>
              <a:gd name="connsiteY0" fmla="*/ 4411536 h 4424321"/>
              <a:gd name="connsiteX1" fmla="*/ 0 w 2610678"/>
              <a:gd name="connsiteY1" fmla="*/ 4412974 h 4424321"/>
              <a:gd name="connsiteX2" fmla="*/ 0 w 2610678"/>
              <a:gd name="connsiteY2" fmla="*/ 0 h 4424321"/>
              <a:gd name="connsiteX3" fmla="*/ 2610678 w 2610678"/>
              <a:gd name="connsiteY3" fmla="*/ 0 h 4424321"/>
              <a:gd name="connsiteX4" fmla="*/ 2608676 w 2610678"/>
              <a:gd name="connsiteY4" fmla="*/ 4424321 h 442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0678" h="4424321">
                <a:moveTo>
                  <a:pt x="2021004" y="4411536"/>
                </a:moveTo>
                <a:lnTo>
                  <a:pt x="0" y="4412974"/>
                </a:lnTo>
                <a:lnTo>
                  <a:pt x="0" y="0"/>
                </a:lnTo>
                <a:lnTo>
                  <a:pt x="2610678" y="0"/>
                </a:lnTo>
                <a:cubicBezTo>
                  <a:pt x="2610678" y="1470991"/>
                  <a:pt x="2608676" y="4424321"/>
                  <a:pt x="2608676" y="4424321"/>
                </a:cubicBezTo>
              </a:path>
            </a:pathLst>
          </a:custGeom>
          <a:noFill/>
          <a:ln w="19050">
            <a:gradFill flip="none" rotWithShape="1">
              <a:gsLst>
                <a:gs pos="5000">
                  <a:srgbClr val="FFDA2D"/>
                </a:gs>
                <a:gs pos="45000">
                  <a:srgbClr val="011BF6"/>
                </a:gs>
                <a:gs pos="9000">
                  <a:srgbClr val="011BF6"/>
                </a:gs>
                <a:gs pos="0">
                  <a:srgbClr val="FFDA2D"/>
                </a:gs>
                <a:gs pos="75000">
                  <a:srgbClr val="1DB4FF"/>
                </a:gs>
                <a:gs pos="89000">
                  <a:srgbClr val="176ECE"/>
                </a:gs>
                <a:gs pos="100000">
                  <a:srgbClr val="0014E1"/>
                </a:gs>
              </a:gsLst>
              <a:lin ang="11400000" scaled="0"/>
              <a:tileRect/>
            </a:gradFill>
            <a:headEnd type="none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b="1" dirty="0">
              <a:solidFill>
                <a:srgbClr val="001480"/>
              </a:solidFill>
              <a:latin typeface="Calibri" panose="020F0502020204030204" pitchFamily="34" charset="0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48209D-15C8-6C65-A4E5-D7B6536F39B8}"/>
              </a:ext>
            </a:extLst>
          </p:cNvPr>
          <p:cNvSpPr txBox="1"/>
          <p:nvPr/>
        </p:nvSpPr>
        <p:spPr>
          <a:xfrm>
            <a:off x="7819226" y="3998735"/>
            <a:ext cx="279082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metin, tasarım alanında içerik yerleşimi yapılırken kullanılmak üzere hazırlanmıştır. Gerçek bir anlamı olmamakla birlikte, sayfa düzeni ve yazı tipi gibi görsel unsurların test edilmesine yardımcı olur. </a:t>
            </a:r>
          </a:p>
        </p:txBody>
      </p:sp>
    </p:spTree>
    <p:extLst>
      <p:ext uri="{BB962C8B-B14F-4D97-AF65-F5344CB8AC3E}">
        <p14:creationId xmlns:p14="http://schemas.microsoft.com/office/powerpoint/2010/main" val="305332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4B571-0053-5AA3-B51A-8942FC949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A68D6-2C03-E1D9-228E-B13AA2FC6D43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Görsel Öğeler - 2</a:t>
            </a:r>
          </a:p>
        </p:txBody>
      </p:sp>
      <p:cxnSp>
        <p:nvCxnSpPr>
          <p:cNvPr id="2" name="Straight Connector 11">
            <a:extLst>
              <a:ext uri="{FF2B5EF4-FFF2-40B4-BE49-F238E27FC236}">
                <a16:creationId xmlns:a16="http://schemas.microsoft.com/office/drawing/2014/main" id="{1B8091AC-6DF1-375A-A689-7080AC1FBDC4}"/>
              </a:ext>
            </a:extLst>
          </p:cNvPr>
          <p:cNvCxnSpPr>
            <a:cxnSpLocks/>
          </p:cNvCxnSpPr>
          <p:nvPr/>
        </p:nvCxnSpPr>
        <p:spPr>
          <a:xfrm flipV="1">
            <a:off x="524732" y="2865013"/>
            <a:ext cx="10964903" cy="228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13">
            <a:extLst>
              <a:ext uri="{FF2B5EF4-FFF2-40B4-BE49-F238E27FC236}">
                <a16:creationId xmlns:a16="http://schemas.microsoft.com/office/drawing/2014/main" id="{211C7546-B8D0-0AAA-E45F-304BF86808FE}"/>
              </a:ext>
            </a:extLst>
          </p:cNvPr>
          <p:cNvCxnSpPr>
            <a:cxnSpLocks/>
          </p:cNvCxnSpPr>
          <p:nvPr/>
        </p:nvCxnSpPr>
        <p:spPr>
          <a:xfrm>
            <a:off x="1048466" y="2889549"/>
            <a:ext cx="1590108" cy="0"/>
          </a:xfrm>
          <a:prstGeom prst="line">
            <a:avLst/>
          </a:prstGeom>
          <a:ln w="101600" cap="rnd">
            <a:solidFill>
              <a:srgbClr val="FFC6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4">
            <a:extLst>
              <a:ext uri="{FF2B5EF4-FFF2-40B4-BE49-F238E27FC236}">
                <a16:creationId xmlns:a16="http://schemas.microsoft.com/office/drawing/2014/main" id="{DB3E0B73-C48E-BE6D-BC6D-2326F0FB10E6}"/>
              </a:ext>
            </a:extLst>
          </p:cNvPr>
          <p:cNvCxnSpPr>
            <a:cxnSpLocks/>
          </p:cNvCxnSpPr>
          <p:nvPr/>
        </p:nvCxnSpPr>
        <p:spPr>
          <a:xfrm>
            <a:off x="3848662" y="2865013"/>
            <a:ext cx="1433279" cy="0"/>
          </a:xfrm>
          <a:prstGeom prst="line">
            <a:avLst/>
          </a:prstGeom>
          <a:ln w="101600" cap="rnd">
            <a:solidFill>
              <a:srgbClr val="FFC6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35">
            <a:extLst>
              <a:ext uri="{FF2B5EF4-FFF2-40B4-BE49-F238E27FC236}">
                <a16:creationId xmlns:a16="http://schemas.microsoft.com/office/drawing/2014/main" id="{670AC57B-ECFB-BB29-331D-70CA6EF2CDA3}"/>
              </a:ext>
            </a:extLst>
          </p:cNvPr>
          <p:cNvCxnSpPr>
            <a:cxnSpLocks/>
          </p:cNvCxnSpPr>
          <p:nvPr/>
        </p:nvCxnSpPr>
        <p:spPr>
          <a:xfrm>
            <a:off x="6492029" y="2868236"/>
            <a:ext cx="1473691" cy="0"/>
          </a:xfrm>
          <a:prstGeom prst="line">
            <a:avLst/>
          </a:prstGeom>
          <a:ln w="101600" cap="rnd">
            <a:solidFill>
              <a:srgbClr val="FFC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1">
            <a:extLst>
              <a:ext uri="{FF2B5EF4-FFF2-40B4-BE49-F238E27FC236}">
                <a16:creationId xmlns:a16="http://schemas.microsoft.com/office/drawing/2014/main" id="{6BA0B8F1-3D1F-7F17-674E-58C23A8390FD}"/>
              </a:ext>
            </a:extLst>
          </p:cNvPr>
          <p:cNvCxnSpPr>
            <a:cxnSpLocks/>
          </p:cNvCxnSpPr>
          <p:nvPr/>
        </p:nvCxnSpPr>
        <p:spPr>
          <a:xfrm>
            <a:off x="9175807" y="2867131"/>
            <a:ext cx="1473691" cy="0"/>
          </a:xfrm>
          <a:prstGeom prst="line">
            <a:avLst/>
          </a:prstGeom>
          <a:ln w="101600" cap="rnd">
            <a:solidFill>
              <a:srgbClr val="FFC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BF9F52-DE1D-ECAD-BB07-7BFEB8E564B7}"/>
              </a:ext>
            </a:extLst>
          </p:cNvPr>
          <p:cNvSpPr txBox="1"/>
          <p:nvPr/>
        </p:nvSpPr>
        <p:spPr>
          <a:xfrm>
            <a:off x="926914" y="3263601"/>
            <a:ext cx="204488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metin, tasarım alanında içerik yerleşimi yapılırken kullanılmak üzere hazırlanmıştır. Gerçek bir anlamı olmamakla birlikte, sayfa düzeni ve yazı tipi gibi görsel unsurların test edilmesine yardımcı olur.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8F756-2316-B736-A29D-C6166B43D16F}"/>
              </a:ext>
            </a:extLst>
          </p:cNvPr>
          <p:cNvSpPr txBox="1"/>
          <p:nvPr/>
        </p:nvSpPr>
        <p:spPr>
          <a:xfrm>
            <a:off x="3670114" y="3263601"/>
            <a:ext cx="204488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metin, tasarım alanında içerik yerleşimi yapılırken kullanılmak üzere hazırlanmıştır. Gerçek bir anlamı olmamakla birlikte, sayfa düzeni ve yazı tipi gibi görsel unsurların test edilmesine yardımcı olur.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D8C2C-31E1-65CE-89CF-7EE913CC885B}"/>
              </a:ext>
            </a:extLst>
          </p:cNvPr>
          <p:cNvSpPr txBox="1"/>
          <p:nvPr/>
        </p:nvSpPr>
        <p:spPr>
          <a:xfrm>
            <a:off x="6356164" y="3263601"/>
            <a:ext cx="204488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metin, tasarım alanında içerik yerleşimi yapılırken kullanılmak üzere hazırlanmıştır. Gerçek bir anlamı olmamakla birlikte, sayfa düzeni ve yazı tipi gibi görsel unsurların test edilmesine yardımcı olur.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C5329-1C43-B3E3-FEDE-7D89265B55B7}"/>
              </a:ext>
            </a:extLst>
          </p:cNvPr>
          <p:cNvSpPr txBox="1"/>
          <p:nvPr/>
        </p:nvSpPr>
        <p:spPr>
          <a:xfrm>
            <a:off x="9070789" y="3263601"/>
            <a:ext cx="204488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metin, tasarım alanında içerik yerleşimi yapılırken kullanılmak üzere hazırlanmıştır. Gerçek bir anlamı olmamakla birlikte, sayfa düzeni ve yazı tipi gibi görsel unsurların test edilmesine yardımcı olur.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7D693C-D8DF-BE1C-5F71-9FF310B0F8C7}"/>
              </a:ext>
            </a:extLst>
          </p:cNvPr>
          <p:cNvSpPr txBox="1"/>
          <p:nvPr/>
        </p:nvSpPr>
        <p:spPr>
          <a:xfrm>
            <a:off x="926914" y="2426226"/>
            <a:ext cx="2044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BAŞLIK-1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7C14A1-6F33-688A-A1EB-8415F9501931}"/>
              </a:ext>
            </a:extLst>
          </p:cNvPr>
          <p:cNvSpPr txBox="1"/>
          <p:nvPr/>
        </p:nvSpPr>
        <p:spPr>
          <a:xfrm>
            <a:off x="3736789" y="2426226"/>
            <a:ext cx="2044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BAŞLIK-2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FBAB8B-27B1-B831-510E-A82EA8B13D57}"/>
              </a:ext>
            </a:extLst>
          </p:cNvPr>
          <p:cNvSpPr txBox="1"/>
          <p:nvPr/>
        </p:nvSpPr>
        <p:spPr>
          <a:xfrm>
            <a:off x="6413314" y="2426226"/>
            <a:ext cx="2044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BAŞLIK-3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CD88A7-FC30-28D2-49F2-F959B3275AC9}"/>
              </a:ext>
            </a:extLst>
          </p:cNvPr>
          <p:cNvSpPr txBox="1"/>
          <p:nvPr/>
        </p:nvSpPr>
        <p:spPr>
          <a:xfrm>
            <a:off x="9127939" y="2426226"/>
            <a:ext cx="2044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BAŞLIK-4</a:t>
            </a:r>
          </a:p>
        </p:txBody>
      </p:sp>
    </p:spTree>
    <p:extLst>
      <p:ext uri="{BB962C8B-B14F-4D97-AF65-F5344CB8AC3E}">
        <p14:creationId xmlns:p14="http://schemas.microsoft.com/office/powerpoint/2010/main" val="109692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48CA9-B1AE-3EB3-5D3E-66D9A34D5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02BEA5-4123-EC9C-B74A-492B62DA9F28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Görsel Öğeler - 3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A8FFCA-9067-A3F1-ECD8-90D818F0CF19}"/>
              </a:ext>
            </a:extLst>
          </p:cNvPr>
          <p:cNvGrpSpPr/>
          <p:nvPr/>
        </p:nvGrpSpPr>
        <p:grpSpPr>
          <a:xfrm>
            <a:off x="240024" y="1254370"/>
            <a:ext cx="1474620" cy="1474412"/>
            <a:chOff x="198265" y="2859722"/>
            <a:chExt cx="1474620" cy="14744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F1EA57-C2B3-8D4E-4458-6FF5FF8F67D0}"/>
                </a:ext>
              </a:extLst>
            </p:cNvPr>
            <p:cNvGrpSpPr/>
            <p:nvPr/>
          </p:nvGrpSpPr>
          <p:grpSpPr>
            <a:xfrm>
              <a:off x="198265" y="2859722"/>
              <a:ext cx="1474620" cy="1474412"/>
              <a:chOff x="234531" y="3823569"/>
              <a:chExt cx="2209260" cy="2208948"/>
            </a:xfrm>
          </p:grpSpPr>
          <p:sp>
            <p:nvSpPr>
              <p:cNvPr id="17" name="Çizgi">
                <a:extLst>
                  <a:ext uri="{FF2B5EF4-FFF2-40B4-BE49-F238E27FC236}">
                    <a16:creationId xmlns:a16="http://schemas.microsoft.com/office/drawing/2014/main" id="{3731C7E5-5C00-2738-AE1A-CE8AA2BDBCD7}"/>
                  </a:ext>
                </a:extLst>
              </p:cNvPr>
              <p:cNvSpPr/>
              <p:nvPr/>
            </p:nvSpPr>
            <p:spPr>
              <a:xfrm rot="17920346">
                <a:off x="234687" y="3823413"/>
                <a:ext cx="2208948" cy="2209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9" h="18969" extrusionOk="0">
                    <a:moveTo>
                      <a:pt x="19290" y="13416"/>
                    </a:moveTo>
                    <a:cubicBezTo>
                      <a:pt x="16978" y="18182"/>
                      <a:pt x="10990" y="20285"/>
                      <a:pt x="5914" y="18114"/>
                    </a:cubicBezTo>
                    <a:cubicBezTo>
                      <a:pt x="839" y="15943"/>
                      <a:pt x="-1401" y="10320"/>
                      <a:pt x="911" y="5554"/>
                    </a:cubicBezTo>
                    <a:cubicBezTo>
                      <a:pt x="3223" y="788"/>
                      <a:pt x="9212" y="-1315"/>
                      <a:pt x="14287" y="856"/>
                    </a:cubicBezTo>
                    <a:cubicBezTo>
                      <a:pt x="17888" y="2396"/>
                      <a:pt x="20199" y="5769"/>
                      <a:pt x="20199" y="9485"/>
                    </a:cubicBezTo>
                  </a:path>
                </a:pathLst>
              </a:custGeom>
              <a:noFill/>
              <a:ln w="12700" cap="flat">
                <a:solidFill>
                  <a:srgbClr val="FFC40C"/>
                </a:solidFill>
                <a:prstDash val="solid"/>
                <a:miter lim="800000"/>
                <a:headEnd type="oval" w="med" len="med"/>
                <a:tailEnd type="oval" w="med" len="med"/>
              </a:ln>
              <a:effectLst/>
            </p:spPr>
            <p:txBody>
              <a:bodyPr wrap="square" lIns="130045" tIns="130045" rIns="130045" bIns="130045" numCol="1" anchor="t">
                <a:noAutofit/>
              </a:bodyPr>
              <a:lstStyle/>
              <a:p>
                <a:pPr marL="0" marR="0" lvl="0" indent="0" algn="l" defTabSz="22526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"/>
                </a:pPr>
                <a:endParaRPr kumimoji="0" sz="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3439664-D413-623E-4933-CA1728D6CD8D}"/>
                  </a:ext>
                </a:extLst>
              </p:cNvPr>
              <p:cNvSpPr/>
              <p:nvPr/>
            </p:nvSpPr>
            <p:spPr>
              <a:xfrm>
                <a:off x="373630" y="3942802"/>
                <a:ext cx="1931063" cy="1970482"/>
              </a:xfrm>
              <a:prstGeom prst="ellipse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E224DF-A7A0-1BB4-00B3-1898900C5496}"/>
                </a:ext>
              </a:extLst>
            </p:cNvPr>
            <p:cNvSpPr txBox="1"/>
            <p:nvPr/>
          </p:nvSpPr>
          <p:spPr>
            <a:xfrm>
              <a:off x="334395" y="3334682"/>
              <a:ext cx="1185606" cy="595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tr-TR" sz="2800" b="1">
                  <a:solidFill>
                    <a:schemeClr val="bg1"/>
                  </a:solidFill>
                </a:rPr>
                <a:t>%95</a:t>
              </a:r>
              <a:endParaRPr lang="tr-TR" sz="1100" b="1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</a:pP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75187-74FC-1094-B1B4-58AB0E8A8EC6}"/>
              </a:ext>
            </a:extLst>
          </p:cNvPr>
          <p:cNvGrpSpPr/>
          <p:nvPr/>
        </p:nvGrpSpPr>
        <p:grpSpPr>
          <a:xfrm>
            <a:off x="2117731" y="1254370"/>
            <a:ext cx="1474620" cy="1474412"/>
            <a:chOff x="1955806" y="2859722"/>
            <a:chExt cx="1474620" cy="147441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58ECE4F-3FA7-1284-5BD0-B320318683B6}"/>
                </a:ext>
              </a:extLst>
            </p:cNvPr>
            <p:cNvGrpSpPr/>
            <p:nvPr/>
          </p:nvGrpSpPr>
          <p:grpSpPr>
            <a:xfrm>
              <a:off x="1955806" y="2859722"/>
              <a:ext cx="1474620" cy="1474412"/>
              <a:chOff x="234531" y="3823569"/>
              <a:chExt cx="2209260" cy="2208948"/>
            </a:xfrm>
          </p:grpSpPr>
          <p:sp>
            <p:nvSpPr>
              <p:cNvPr id="24" name="Çizgi">
                <a:extLst>
                  <a:ext uri="{FF2B5EF4-FFF2-40B4-BE49-F238E27FC236}">
                    <a16:creationId xmlns:a16="http://schemas.microsoft.com/office/drawing/2014/main" id="{A48E104E-9F95-E796-6630-9E823EEB46D9}"/>
                  </a:ext>
                </a:extLst>
              </p:cNvPr>
              <p:cNvSpPr/>
              <p:nvPr/>
            </p:nvSpPr>
            <p:spPr>
              <a:xfrm rot="17920346">
                <a:off x="234687" y="3823413"/>
                <a:ext cx="2208948" cy="2209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9" h="18969" extrusionOk="0">
                    <a:moveTo>
                      <a:pt x="19290" y="13416"/>
                    </a:moveTo>
                    <a:cubicBezTo>
                      <a:pt x="16978" y="18182"/>
                      <a:pt x="10990" y="20285"/>
                      <a:pt x="5914" y="18114"/>
                    </a:cubicBezTo>
                    <a:cubicBezTo>
                      <a:pt x="839" y="15943"/>
                      <a:pt x="-1401" y="10320"/>
                      <a:pt x="911" y="5554"/>
                    </a:cubicBezTo>
                    <a:cubicBezTo>
                      <a:pt x="3223" y="788"/>
                      <a:pt x="9212" y="-1315"/>
                      <a:pt x="14287" y="856"/>
                    </a:cubicBezTo>
                    <a:cubicBezTo>
                      <a:pt x="17888" y="2396"/>
                      <a:pt x="20199" y="5769"/>
                      <a:pt x="20199" y="9485"/>
                    </a:cubicBezTo>
                  </a:path>
                </a:pathLst>
              </a:custGeom>
              <a:noFill/>
              <a:ln w="12700" cap="flat">
                <a:solidFill>
                  <a:srgbClr val="FFC40C"/>
                </a:solidFill>
                <a:prstDash val="solid"/>
                <a:miter lim="800000"/>
                <a:headEnd type="oval" w="med" len="med"/>
                <a:tailEnd type="oval" w="med" len="med"/>
              </a:ln>
              <a:effectLst/>
            </p:spPr>
            <p:txBody>
              <a:bodyPr wrap="square" lIns="130045" tIns="130045" rIns="130045" bIns="130045" numCol="1" anchor="t">
                <a:noAutofit/>
              </a:bodyPr>
              <a:lstStyle/>
              <a:p>
                <a:pPr marL="0" marR="0" lvl="0" indent="0" algn="l" defTabSz="22526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"/>
                </a:pPr>
                <a:endParaRPr kumimoji="0" sz="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B20D0DD-7A64-DF8F-ECEA-4A997C3C3AA3}"/>
                  </a:ext>
                </a:extLst>
              </p:cNvPr>
              <p:cNvSpPr/>
              <p:nvPr/>
            </p:nvSpPr>
            <p:spPr>
              <a:xfrm>
                <a:off x="373630" y="3942802"/>
                <a:ext cx="1931063" cy="1970482"/>
              </a:xfrm>
              <a:prstGeom prst="ellipse">
                <a:avLst/>
              </a:prstGeom>
              <a:solidFill>
                <a:srgbClr val="0B439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03885B-9D63-F409-0883-ACD7ABEA7590}"/>
                </a:ext>
              </a:extLst>
            </p:cNvPr>
            <p:cNvSpPr txBox="1"/>
            <p:nvPr/>
          </p:nvSpPr>
          <p:spPr>
            <a:xfrm>
              <a:off x="2075272" y="3334682"/>
              <a:ext cx="1185606" cy="595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tr-TR" sz="2800" b="1">
                  <a:solidFill>
                    <a:schemeClr val="bg1"/>
                  </a:solidFill>
                </a:rPr>
                <a:t>%95</a:t>
              </a:r>
              <a:endParaRPr lang="tr-TR" sz="1100" b="1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</a:pP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C8B8B3-BFFE-0C46-5E2C-387E4B6A05D1}"/>
              </a:ext>
            </a:extLst>
          </p:cNvPr>
          <p:cNvGrpSpPr/>
          <p:nvPr/>
        </p:nvGrpSpPr>
        <p:grpSpPr>
          <a:xfrm>
            <a:off x="3855618" y="1254370"/>
            <a:ext cx="1474620" cy="1474412"/>
            <a:chOff x="3693693" y="2859722"/>
            <a:chExt cx="1474620" cy="147441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D6BAC6-B60D-DA50-4F88-47CC42022F3A}"/>
                </a:ext>
              </a:extLst>
            </p:cNvPr>
            <p:cNvGrpSpPr/>
            <p:nvPr/>
          </p:nvGrpSpPr>
          <p:grpSpPr>
            <a:xfrm>
              <a:off x="3693693" y="2859722"/>
              <a:ext cx="1474620" cy="1474412"/>
              <a:chOff x="234531" y="3823569"/>
              <a:chExt cx="2209260" cy="2208948"/>
            </a:xfrm>
          </p:grpSpPr>
          <p:sp>
            <p:nvSpPr>
              <p:cNvPr id="29" name="Çizgi">
                <a:extLst>
                  <a:ext uri="{FF2B5EF4-FFF2-40B4-BE49-F238E27FC236}">
                    <a16:creationId xmlns:a16="http://schemas.microsoft.com/office/drawing/2014/main" id="{9C6845BE-3F55-E12E-E9E4-223A9CB73126}"/>
                  </a:ext>
                </a:extLst>
              </p:cNvPr>
              <p:cNvSpPr/>
              <p:nvPr/>
            </p:nvSpPr>
            <p:spPr>
              <a:xfrm rot="17920346">
                <a:off x="234687" y="3823413"/>
                <a:ext cx="2208948" cy="2209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9" h="18969" extrusionOk="0">
                    <a:moveTo>
                      <a:pt x="19290" y="13416"/>
                    </a:moveTo>
                    <a:cubicBezTo>
                      <a:pt x="16978" y="18182"/>
                      <a:pt x="10990" y="20285"/>
                      <a:pt x="5914" y="18114"/>
                    </a:cubicBezTo>
                    <a:cubicBezTo>
                      <a:pt x="839" y="15943"/>
                      <a:pt x="-1401" y="10320"/>
                      <a:pt x="911" y="5554"/>
                    </a:cubicBezTo>
                    <a:cubicBezTo>
                      <a:pt x="3223" y="788"/>
                      <a:pt x="9212" y="-1315"/>
                      <a:pt x="14287" y="856"/>
                    </a:cubicBezTo>
                    <a:cubicBezTo>
                      <a:pt x="17888" y="2396"/>
                      <a:pt x="20199" y="5769"/>
                      <a:pt x="20199" y="9485"/>
                    </a:cubicBezTo>
                  </a:path>
                </a:pathLst>
              </a:custGeom>
              <a:noFill/>
              <a:ln w="12700" cap="flat">
                <a:solidFill>
                  <a:srgbClr val="FFC40C"/>
                </a:solidFill>
                <a:prstDash val="solid"/>
                <a:miter lim="800000"/>
                <a:headEnd type="oval" w="med" len="med"/>
                <a:tailEnd type="oval" w="med" len="med"/>
              </a:ln>
              <a:effectLst/>
            </p:spPr>
            <p:txBody>
              <a:bodyPr wrap="square" lIns="130045" tIns="130045" rIns="130045" bIns="130045" numCol="1" anchor="t">
                <a:noAutofit/>
              </a:bodyPr>
              <a:lstStyle/>
              <a:p>
                <a:pPr marL="0" marR="0" lvl="0" indent="0" algn="l" defTabSz="22526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"/>
                </a:pPr>
                <a:endParaRPr kumimoji="0" sz="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851B181-1934-B762-2CF1-D76B66895716}"/>
                  </a:ext>
                </a:extLst>
              </p:cNvPr>
              <p:cNvSpPr/>
              <p:nvPr/>
            </p:nvSpPr>
            <p:spPr>
              <a:xfrm>
                <a:off x="373630" y="3942802"/>
                <a:ext cx="1931063" cy="1970482"/>
              </a:xfrm>
              <a:prstGeom prst="ellipse">
                <a:avLst/>
              </a:prstGeom>
              <a:solidFill>
                <a:srgbClr val="1AACE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FB593F-6022-05F7-4C7C-EE14CAE81093}"/>
                </a:ext>
              </a:extLst>
            </p:cNvPr>
            <p:cNvSpPr txBox="1"/>
            <p:nvPr/>
          </p:nvSpPr>
          <p:spPr>
            <a:xfrm>
              <a:off x="3824941" y="3334682"/>
              <a:ext cx="1185606" cy="595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tr-TR" sz="2800" b="1">
                  <a:solidFill>
                    <a:schemeClr val="bg1"/>
                  </a:solidFill>
                </a:rPr>
                <a:t>%95</a:t>
              </a:r>
              <a:endParaRPr lang="tr-TR" sz="1100" b="1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</a:pP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CF453E-DDAD-9803-F64F-CB20A616730B}"/>
              </a:ext>
            </a:extLst>
          </p:cNvPr>
          <p:cNvGrpSpPr/>
          <p:nvPr/>
        </p:nvGrpSpPr>
        <p:grpSpPr>
          <a:xfrm>
            <a:off x="5566516" y="1254370"/>
            <a:ext cx="1474620" cy="1474412"/>
            <a:chOff x="5404591" y="2859722"/>
            <a:chExt cx="1474620" cy="14744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F32A34-8DC9-EEFA-D4D8-BCC63A1D3A6E}"/>
                </a:ext>
              </a:extLst>
            </p:cNvPr>
            <p:cNvGrpSpPr/>
            <p:nvPr/>
          </p:nvGrpSpPr>
          <p:grpSpPr>
            <a:xfrm>
              <a:off x="5404591" y="2859722"/>
              <a:ext cx="1474620" cy="1474412"/>
              <a:chOff x="234531" y="3823569"/>
              <a:chExt cx="2209260" cy="2208948"/>
            </a:xfrm>
          </p:grpSpPr>
          <p:sp>
            <p:nvSpPr>
              <p:cNvPr id="34" name="Çizgi">
                <a:extLst>
                  <a:ext uri="{FF2B5EF4-FFF2-40B4-BE49-F238E27FC236}">
                    <a16:creationId xmlns:a16="http://schemas.microsoft.com/office/drawing/2014/main" id="{71DAFBEF-8794-CEDF-0B31-7A232F7D471D}"/>
                  </a:ext>
                </a:extLst>
              </p:cNvPr>
              <p:cNvSpPr/>
              <p:nvPr/>
            </p:nvSpPr>
            <p:spPr>
              <a:xfrm rot="17920346">
                <a:off x="234687" y="3823413"/>
                <a:ext cx="2208948" cy="2209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9" h="18969" extrusionOk="0">
                    <a:moveTo>
                      <a:pt x="19290" y="13416"/>
                    </a:moveTo>
                    <a:cubicBezTo>
                      <a:pt x="16978" y="18182"/>
                      <a:pt x="10990" y="20285"/>
                      <a:pt x="5914" y="18114"/>
                    </a:cubicBezTo>
                    <a:cubicBezTo>
                      <a:pt x="839" y="15943"/>
                      <a:pt x="-1401" y="10320"/>
                      <a:pt x="911" y="5554"/>
                    </a:cubicBezTo>
                    <a:cubicBezTo>
                      <a:pt x="3223" y="788"/>
                      <a:pt x="9212" y="-1315"/>
                      <a:pt x="14287" y="856"/>
                    </a:cubicBezTo>
                    <a:cubicBezTo>
                      <a:pt x="17888" y="2396"/>
                      <a:pt x="20199" y="5769"/>
                      <a:pt x="20199" y="9485"/>
                    </a:cubicBezTo>
                  </a:path>
                </a:pathLst>
              </a:custGeom>
              <a:noFill/>
              <a:ln w="12700" cap="flat">
                <a:solidFill>
                  <a:srgbClr val="FFC40C"/>
                </a:solidFill>
                <a:prstDash val="solid"/>
                <a:miter lim="800000"/>
                <a:headEnd type="oval" w="med" len="med"/>
                <a:tailEnd type="oval" w="med" len="med"/>
              </a:ln>
              <a:effectLst/>
            </p:spPr>
            <p:txBody>
              <a:bodyPr wrap="square" lIns="130045" tIns="130045" rIns="130045" bIns="130045" numCol="1" anchor="t">
                <a:noAutofit/>
              </a:bodyPr>
              <a:lstStyle/>
              <a:p>
                <a:pPr marL="0" marR="0" lvl="0" indent="0" algn="l" defTabSz="22526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"/>
                </a:pPr>
                <a:endParaRPr kumimoji="0" sz="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3C3A581-5393-0B4E-865D-3EDE17288E30}"/>
                  </a:ext>
                </a:extLst>
              </p:cNvPr>
              <p:cNvSpPr/>
              <p:nvPr/>
            </p:nvSpPr>
            <p:spPr>
              <a:xfrm>
                <a:off x="373630" y="3942802"/>
                <a:ext cx="1931063" cy="1970482"/>
              </a:xfrm>
              <a:prstGeom prst="ellipse">
                <a:avLst/>
              </a:prstGeom>
              <a:solidFill>
                <a:srgbClr val="FF993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3F6D08-7A63-D8E3-E4C4-5351A773EABA}"/>
                </a:ext>
              </a:extLst>
            </p:cNvPr>
            <p:cNvSpPr txBox="1"/>
            <p:nvPr/>
          </p:nvSpPr>
          <p:spPr>
            <a:xfrm>
              <a:off x="5530649" y="3334682"/>
              <a:ext cx="1185606" cy="595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tr-TR" sz="2800" b="1">
                  <a:solidFill>
                    <a:schemeClr val="bg1"/>
                  </a:solidFill>
                </a:rPr>
                <a:t>%95</a:t>
              </a:r>
              <a:endParaRPr lang="tr-TR" sz="1100" b="1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</a:pP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57FF17-CB1C-A07F-3650-BAC55A85FD12}"/>
              </a:ext>
            </a:extLst>
          </p:cNvPr>
          <p:cNvGrpSpPr/>
          <p:nvPr/>
        </p:nvGrpSpPr>
        <p:grpSpPr>
          <a:xfrm>
            <a:off x="240024" y="3476579"/>
            <a:ext cx="2747574" cy="830724"/>
            <a:chOff x="243718" y="4631783"/>
            <a:chExt cx="2747574" cy="8307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4712C96-4AD4-04E6-4531-AFDDF87E45D3}"/>
                </a:ext>
              </a:extLst>
            </p:cNvPr>
            <p:cNvGrpSpPr/>
            <p:nvPr/>
          </p:nvGrpSpPr>
          <p:grpSpPr>
            <a:xfrm>
              <a:off x="243718" y="4631783"/>
              <a:ext cx="2747574" cy="830724"/>
              <a:chOff x="1731263" y="1402081"/>
              <a:chExt cx="3718561" cy="11243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18282044-7107-4BA5-A188-2F57244F0BD3}"/>
                  </a:ext>
                </a:extLst>
              </p:cNvPr>
              <p:cNvSpPr/>
              <p:nvPr/>
            </p:nvSpPr>
            <p:spPr>
              <a:xfrm>
                <a:off x="1802423" y="1468315"/>
                <a:ext cx="3596054" cy="984739"/>
              </a:xfrm>
              <a:prstGeom prst="roundRect">
                <a:avLst>
                  <a:gd name="adj" fmla="val 50000"/>
                </a:avLst>
              </a:prstGeom>
              <a:solidFill>
                <a:srgbClr val="FEC7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1" name="Rectangle: Rounded Corners 4">
                <a:extLst>
                  <a:ext uri="{FF2B5EF4-FFF2-40B4-BE49-F238E27FC236}">
                    <a16:creationId xmlns:a16="http://schemas.microsoft.com/office/drawing/2014/main" id="{92F473F5-25F9-500A-8B9F-08B6B017E71C}"/>
                  </a:ext>
                </a:extLst>
              </p:cNvPr>
              <p:cNvSpPr/>
              <p:nvPr/>
            </p:nvSpPr>
            <p:spPr>
              <a:xfrm>
                <a:off x="1731263" y="1402081"/>
                <a:ext cx="3718561" cy="1124300"/>
              </a:xfrm>
              <a:custGeom>
                <a:avLst/>
                <a:gdLst>
                  <a:gd name="connsiteX0" fmla="*/ 0 w 3596054"/>
                  <a:gd name="connsiteY0" fmla="*/ 492370 h 984739"/>
                  <a:gd name="connsiteX1" fmla="*/ 492370 w 3596054"/>
                  <a:gd name="connsiteY1" fmla="*/ 0 h 984739"/>
                  <a:gd name="connsiteX2" fmla="*/ 3103685 w 3596054"/>
                  <a:gd name="connsiteY2" fmla="*/ 0 h 984739"/>
                  <a:gd name="connsiteX3" fmla="*/ 3596055 w 3596054"/>
                  <a:gd name="connsiteY3" fmla="*/ 492370 h 984739"/>
                  <a:gd name="connsiteX4" fmla="*/ 3596054 w 3596054"/>
                  <a:gd name="connsiteY4" fmla="*/ 492370 h 984739"/>
                  <a:gd name="connsiteX5" fmla="*/ 3103684 w 3596054"/>
                  <a:gd name="connsiteY5" fmla="*/ 984740 h 984739"/>
                  <a:gd name="connsiteX6" fmla="*/ 492370 w 3596054"/>
                  <a:gd name="connsiteY6" fmla="*/ 984739 h 984739"/>
                  <a:gd name="connsiteX7" fmla="*/ 0 w 3596054"/>
                  <a:gd name="connsiteY7" fmla="*/ 492369 h 984739"/>
                  <a:gd name="connsiteX8" fmla="*/ 0 w 3596054"/>
                  <a:gd name="connsiteY8" fmla="*/ 492370 h 984739"/>
                  <a:gd name="connsiteX0" fmla="*/ 310368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3195125 w 3596055"/>
                  <a:gd name="connsiteY8" fmla="*/ 91440 h 984740"/>
                  <a:gd name="connsiteX0" fmla="*/ 310368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904979 w 3596055"/>
                  <a:gd name="connsiteY8" fmla="*/ 3517 h 984740"/>
                  <a:gd name="connsiteX0" fmla="*/ 309606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904979 w 3596055"/>
                  <a:gd name="connsiteY8" fmla="*/ 3517 h 984740"/>
                  <a:gd name="connsiteX0" fmla="*/ 309606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710669 w 3596055"/>
                  <a:gd name="connsiteY8" fmla="*/ 3517 h 98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6055" h="984740">
                    <a:moveTo>
                      <a:pt x="3096065" y="0"/>
                    </a:moveTo>
                    <a:cubicBezTo>
                      <a:pt x="3367993" y="0"/>
                      <a:pt x="3596055" y="220442"/>
                      <a:pt x="3596055" y="492370"/>
                    </a:cubicBezTo>
                    <a:lnTo>
                      <a:pt x="3596054" y="492370"/>
                    </a:lnTo>
                    <a:cubicBezTo>
                      <a:pt x="3596054" y="764298"/>
                      <a:pt x="3375612" y="984740"/>
                      <a:pt x="3103684" y="984740"/>
                    </a:cubicBezTo>
                    <a:lnTo>
                      <a:pt x="492370" y="984739"/>
                    </a:lnTo>
                    <a:cubicBezTo>
                      <a:pt x="220442" y="984739"/>
                      <a:pt x="0" y="764297"/>
                      <a:pt x="0" y="492369"/>
                    </a:cubicBezTo>
                    <a:lnTo>
                      <a:pt x="0" y="492370"/>
                    </a:lnTo>
                    <a:cubicBezTo>
                      <a:pt x="0" y="220442"/>
                      <a:pt x="220442" y="0"/>
                      <a:pt x="492370" y="0"/>
                    </a:cubicBezTo>
                    <a:lnTo>
                      <a:pt x="2710669" y="3517"/>
                    </a:lnTo>
                  </a:path>
                </a:pathLst>
              </a:custGeom>
              <a:noFill/>
              <a:ln w="19050">
                <a:solidFill>
                  <a:srgbClr val="FEC72C"/>
                </a:solidFill>
                <a:round/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31148E-5F4F-58D5-FB03-4DCEE32224BD}"/>
                </a:ext>
              </a:extLst>
            </p:cNvPr>
            <p:cNvSpPr txBox="1"/>
            <p:nvPr/>
          </p:nvSpPr>
          <p:spPr>
            <a:xfrm>
              <a:off x="847345" y="4924494"/>
              <a:ext cx="1981060" cy="3794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tr-TR" sz="2800" b="1">
                  <a:solidFill>
                    <a:schemeClr val="bg1"/>
                  </a:solidFill>
                </a:rPr>
                <a:t>%95 </a:t>
              </a: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39" name="Freeform 219">
              <a:extLst>
                <a:ext uri="{FF2B5EF4-FFF2-40B4-BE49-F238E27FC236}">
                  <a16:creationId xmlns:a16="http://schemas.microsoft.com/office/drawing/2014/main" id="{BC548189-DD4C-8A25-4AB1-C052AEC98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096" y="4820124"/>
              <a:ext cx="423102" cy="417226"/>
            </a:xfrm>
            <a:custGeom>
              <a:avLst/>
              <a:gdLst>
                <a:gd name="T0" fmla="*/ 61 w 61"/>
                <a:gd name="T1" fmla="*/ 4 h 60"/>
                <a:gd name="T2" fmla="*/ 57 w 61"/>
                <a:gd name="T3" fmla="*/ 0 h 60"/>
                <a:gd name="T4" fmla="*/ 47 w 61"/>
                <a:gd name="T5" fmla="*/ 11 h 60"/>
                <a:gd name="T6" fmla="*/ 28 w 61"/>
                <a:gd name="T7" fmla="*/ 4 h 60"/>
                <a:gd name="T8" fmla="*/ 0 w 61"/>
                <a:gd name="T9" fmla="*/ 32 h 60"/>
                <a:gd name="T10" fmla="*/ 28 w 61"/>
                <a:gd name="T11" fmla="*/ 60 h 60"/>
                <a:gd name="T12" fmla="*/ 56 w 61"/>
                <a:gd name="T13" fmla="*/ 32 h 60"/>
                <a:gd name="T14" fmla="*/ 51 w 61"/>
                <a:gd name="T15" fmla="*/ 17 h 60"/>
                <a:gd name="T16" fmla="*/ 61 w 61"/>
                <a:gd name="T17" fmla="*/ 4 h 60"/>
                <a:gd name="T18" fmla="*/ 52 w 61"/>
                <a:gd name="T19" fmla="*/ 32 h 60"/>
                <a:gd name="T20" fmla="*/ 28 w 61"/>
                <a:gd name="T21" fmla="*/ 56 h 60"/>
                <a:gd name="T22" fmla="*/ 4 w 61"/>
                <a:gd name="T23" fmla="*/ 32 h 60"/>
                <a:gd name="T24" fmla="*/ 28 w 61"/>
                <a:gd name="T25" fmla="*/ 8 h 60"/>
                <a:gd name="T26" fmla="*/ 44 w 61"/>
                <a:gd name="T27" fmla="*/ 14 h 60"/>
                <a:gd name="T28" fmla="*/ 27 w 61"/>
                <a:gd name="T29" fmla="*/ 34 h 60"/>
                <a:gd name="T30" fmla="*/ 14 w 61"/>
                <a:gd name="T31" fmla="*/ 21 h 60"/>
                <a:gd name="T32" fmla="*/ 10 w 61"/>
                <a:gd name="T33" fmla="*/ 30 h 60"/>
                <a:gd name="T34" fmla="*/ 23 w 61"/>
                <a:gd name="T35" fmla="*/ 45 h 60"/>
                <a:gd name="T36" fmla="*/ 26 w 61"/>
                <a:gd name="T37" fmla="*/ 49 h 60"/>
                <a:gd name="T38" fmla="*/ 29 w 61"/>
                <a:gd name="T39" fmla="*/ 45 h 60"/>
                <a:gd name="T40" fmla="*/ 49 w 61"/>
                <a:gd name="T41" fmla="*/ 20 h 60"/>
                <a:gd name="T42" fmla="*/ 52 w 61"/>
                <a:gd name="T43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60">
                  <a:moveTo>
                    <a:pt x="61" y="4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2" y="7"/>
                    <a:pt x="35" y="4"/>
                    <a:pt x="28" y="4"/>
                  </a:cubicBezTo>
                  <a:cubicBezTo>
                    <a:pt x="12" y="4"/>
                    <a:pt x="0" y="16"/>
                    <a:pt x="0" y="32"/>
                  </a:cubicBezTo>
                  <a:cubicBezTo>
                    <a:pt x="0" y="47"/>
                    <a:pt x="12" y="60"/>
                    <a:pt x="28" y="60"/>
                  </a:cubicBezTo>
                  <a:cubicBezTo>
                    <a:pt x="43" y="60"/>
                    <a:pt x="56" y="47"/>
                    <a:pt x="56" y="32"/>
                  </a:cubicBezTo>
                  <a:cubicBezTo>
                    <a:pt x="56" y="26"/>
                    <a:pt x="54" y="21"/>
                    <a:pt x="51" y="17"/>
                  </a:cubicBezTo>
                  <a:lnTo>
                    <a:pt x="61" y="4"/>
                  </a:lnTo>
                  <a:close/>
                  <a:moveTo>
                    <a:pt x="52" y="32"/>
                  </a:moveTo>
                  <a:cubicBezTo>
                    <a:pt x="52" y="45"/>
                    <a:pt x="41" y="56"/>
                    <a:pt x="28" y="56"/>
                  </a:cubicBezTo>
                  <a:cubicBezTo>
                    <a:pt x="14" y="56"/>
                    <a:pt x="4" y="45"/>
                    <a:pt x="4" y="32"/>
                  </a:cubicBezTo>
                  <a:cubicBezTo>
                    <a:pt x="4" y="19"/>
                    <a:pt x="14" y="8"/>
                    <a:pt x="28" y="8"/>
                  </a:cubicBezTo>
                  <a:cubicBezTo>
                    <a:pt x="34" y="8"/>
                    <a:pt x="40" y="10"/>
                    <a:pt x="44" y="1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51" y="24"/>
                    <a:pt x="52" y="28"/>
                    <a:pt x="52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D444A43-0DC4-B2F9-AF53-AA03AC158A73}"/>
              </a:ext>
            </a:extLst>
          </p:cNvPr>
          <p:cNvGrpSpPr/>
          <p:nvPr/>
        </p:nvGrpSpPr>
        <p:grpSpPr>
          <a:xfrm>
            <a:off x="3251078" y="3476579"/>
            <a:ext cx="2747574" cy="830724"/>
            <a:chOff x="3251078" y="4631783"/>
            <a:chExt cx="2747574" cy="83072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B06A1A7-5462-B8DD-B020-7414BBFAEEDB}"/>
                </a:ext>
              </a:extLst>
            </p:cNvPr>
            <p:cNvGrpSpPr/>
            <p:nvPr/>
          </p:nvGrpSpPr>
          <p:grpSpPr>
            <a:xfrm>
              <a:off x="3251078" y="4631783"/>
              <a:ext cx="2747574" cy="830724"/>
              <a:chOff x="1731263" y="1402081"/>
              <a:chExt cx="3718561" cy="112430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20EFDBAB-2395-A23E-E116-3DF978E4B0D5}"/>
                  </a:ext>
                </a:extLst>
              </p:cNvPr>
              <p:cNvSpPr/>
              <p:nvPr/>
            </p:nvSpPr>
            <p:spPr>
              <a:xfrm>
                <a:off x="1802423" y="1468315"/>
                <a:ext cx="3596054" cy="984739"/>
              </a:xfrm>
              <a:prstGeom prst="roundRect">
                <a:avLst>
                  <a:gd name="adj" fmla="val 50000"/>
                </a:avLst>
              </a:prstGeom>
              <a:solidFill>
                <a:srgbClr val="0B4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7" name="Rectangle: Rounded Corners 4">
                <a:extLst>
                  <a:ext uri="{FF2B5EF4-FFF2-40B4-BE49-F238E27FC236}">
                    <a16:creationId xmlns:a16="http://schemas.microsoft.com/office/drawing/2014/main" id="{1CE52B74-F06D-BDBE-9F4F-C700D9743A22}"/>
                  </a:ext>
                </a:extLst>
              </p:cNvPr>
              <p:cNvSpPr/>
              <p:nvPr/>
            </p:nvSpPr>
            <p:spPr>
              <a:xfrm>
                <a:off x="1731263" y="1402081"/>
                <a:ext cx="3718561" cy="1124300"/>
              </a:xfrm>
              <a:custGeom>
                <a:avLst/>
                <a:gdLst>
                  <a:gd name="connsiteX0" fmla="*/ 0 w 3596054"/>
                  <a:gd name="connsiteY0" fmla="*/ 492370 h 984739"/>
                  <a:gd name="connsiteX1" fmla="*/ 492370 w 3596054"/>
                  <a:gd name="connsiteY1" fmla="*/ 0 h 984739"/>
                  <a:gd name="connsiteX2" fmla="*/ 3103685 w 3596054"/>
                  <a:gd name="connsiteY2" fmla="*/ 0 h 984739"/>
                  <a:gd name="connsiteX3" fmla="*/ 3596055 w 3596054"/>
                  <a:gd name="connsiteY3" fmla="*/ 492370 h 984739"/>
                  <a:gd name="connsiteX4" fmla="*/ 3596054 w 3596054"/>
                  <a:gd name="connsiteY4" fmla="*/ 492370 h 984739"/>
                  <a:gd name="connsiteX5" fmla="*/ 3103684 w 3596054"/>
                  <a:gd name="connsiteY5" fmla="*/ 984740 h 984739"/>
                  <a:gd name="connsiteX6" fmla="*/ 492370 w 3596054"/>
                  <a:gd name="connsiteY6" fmla="*/ 984739 h 984739"/>
                  <a:gd name="connsiteX7" fmla="*/ 0 w 3596054"/>
                  <a:gd name="connsiteY7" fmla="*/ 492369 h 984739"/>
                  <a:gd name="connsiteX8" fmla="*/ 0 w 3596054"/>
                  <a:gd name="connsiteY8" fmla="*/ 492370 h 984739"/>
                  <a:gd name="connsiteX0" fmla="*/ 310368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3195125 w 3596055"/>
                  <a:gd name="connsiteY8" fmla="*/ 91440 h 984740"/>
                  <a:gd name="connsiteX0" fmla="*/ 310368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904979 w 3596055"/>
                  <a:gd name="connsiteY8" fmla="*/ 3517 h 984740"/>
                  <a:gd name="connsiteX0" fmla="*/ 309606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904979 w 3596055"/>
                  <a:gd name="connsiteY8" fmla="*/ 3517 h 984740"/>
                  <a:gd name="connsiteX0" fmla="*/ 309606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710669 w 3596055"/>
                  <a:gd name="connsiteY8" fmla="*/ 3517 h 98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6055" h="984740">
                    <a:moveTo>
                      <a:pt x="3096065" y="0"/>
                    </a:moveTo>
                    <a:cubicBezTo>
                      <a:pt x="3367993" y="0"/>
                      <a:pt x="3596055" y="220442"/>
                      <a:pt x="3596055" y="492370"/>
                    </a:cubicBezTo>
                    <a:lnTo>
                      <a:pt x="3596054" y="492370"/>
                    </a:lnTo>
                    <a:cubicBezTo>
                      <a:pt x="3596054" y="764298"/>
                      <a:pt x="3375612" y="984740"/>
                      <a:pt x="3103684" y="984740"/>
                    </a:cubicBezTo>
                    <a:lnTo>
                      <a:pt x="492370" y="984739"/>
                    </a:lnTo>
                    <a:cubicBezTo>
                      <a:pt x="220442" y="984739"/>
                      <a:pt x="0" y="764297"/>
                      <a:pt x="0" y="492369"/>
                    </a:cubicBezTo>
                    <a:lnTo>
                      <a:pt x="0" y="492370"/>
                    </a:lnTo>
                    <a:cubicBezTo>
                      <a:pt x="0" y="220442"/>
                      <a:pt x="220442" y="0"/>
                      <a:pt x="492370" y="0"/>
                    </a:cubicBezTo>
                    <a:lnTo>
                      <a:pt x="2710669" y="3517"/>
                    </a:lnTo>
                  </a:path>
                </a:pathLst>
              </a:custGeom>
              <a:noFill/>
              <a:ln w="19050">
                <a:solidFill>
                  <a:srgbClr val="FEC72C"/>
                </a:solidFill>
                <a:round/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880097-5276-FE61-8C12-9945FD9D907A}"/>
                </a:ext>
              </a:extLst>
            </p:cNvPr>
            <p:cNvSpPr txBox="1"/>
            <p:nvPr/>
          </p:nvSpPr>
          <p:spPr>
            <a:xfrm>
              <a:off x="3828289" y="4924494"/>
              <a:ext cx="1981060" cy="3794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tr-TR" sz="2800" b="1">
                  <a:solidFill>
                    <a:schemeClr val="bg1"/>
                  </a:solidFill>
                </a:rPr>
                <a:t>%95 </a:t>
              </a: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45" name="Freeform 219">
              <a:extLst>
                <a:ext uri="{FF2B5EF4-FFF2-40B4-BE49-F238E27FC236}">
                  <a16:creationId xmlns:a16="http://schemas.microsoft.com/office/drawing/2014/main" id="{319FC983-5B30-8370-023A-73BC6F8D9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5040" y="4820124"/>
              <a:ext cx="423102" cy="417226"/>
            </a:xfrm>
            <a:custGeom>
              <a:avLst/>
              <a:gdLst>
                <a:gd name="T0" fmla="*/ 61 w 61"/>
                <a:gd name="T1" fmla="*/ 4 h 60"/>
                <a:gd name="T2" fmla="*/ 57 w 61"/>
                <a:gd name="T3" fmla="*/ 0 h 60"/>
                <a:gd name="T4" fmla="*/ 47 w 61"/>
                <a:gd name="T5" fmla="*/ 11 h 60"/>
                <a:gd name="T6" fmla="*/ 28 w 61"/>
                <a:gd name="T7" fmla="*/ 4 h 60"/>
                <a:gd name="T8" fmla="*/ 0 w 61"/>
                <a:gd name="T9" fmla="*/ 32 h 60"/>
                <a:gd name="T10" fmla="*/ 28 w 61"/>
                <a:gd name="T11" fmla="*/ 60 h 60"/>
                <a:gd name="T12" fmla="*/ 56 w 61"/>
                <a:gd name="T13" fmla="*/ 32 h 60"/>
                <a:gd name="T14" fmla="*/ 51 w 61"/>
                <a:gd name="T15" fmla="*/ 17 h 60"/>
                <a:gd name="T16" fmla="*/ 61 w 61"/>
                <a:gd name="T17" fmla="*/ 4 h 60"/>
                <a:gd name="T18" fmla="*/ 52 w 61"/>
                <a:gd name="T19" fmla="*/ 32 h 60"/>
                <a:gd name="T20" fmla="*/ 28 w 61"/>
                <a:gd name="T21" fmla="*/ 56 h 60"/>
                <a:gd name="T22" fmla="*/ 4 w 61"/>
                <a:gd name="T23" fmla="*/ 32 h 60"/>
                <a:gd name="T24" fmla="*/ 28 w 61"/>
                <a:gd name="T25" fmla="*/ 8 h 60"/>
                <a:gd name="T26" fmla="*/ 44 w 61"/>
                <a:gd name="T27" fmla="*/ 14 h 60"/>
                <a:gd name="T28" fmla="*/ 27 w 61"/>
                <a:gd name="T29" fmla="*/ 34 h 60"/>
                <a:gd name="T30" fmla="*/ 14 w 61"/>
                <a:gd name="T31" fmla="*/ 21 h 60"/>
                <a:gd name="T32" fmla="*/ 10 w 61"/>
                <a:gd name="T33" fmla="*/ 30 h 60"/>
                <a:gd name="T34" fmla="*/ 23 w 61"/>
                <a:gd name="T35" fmla="*/ 45 h 60"/>
                <a:gd name="T36" fmla="*/ 26 w 61"/>
                <a:gd name="T37" fmla="*/ 49 h 60"/>
                <a:gd name="T38" fmla="*/ 29 w 61"/>
                <a:gd name="T39" fmla="*/ 45 h 60"/>
                <a:gd name="T40" fmla="*/ 49 w 61"/>
                <a:gd name="T41" fmla="*/ 20 h 60"/>
                <a:gd name="T42" fmla="*/ 52 w 61"/>
                <a:gd name="T43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60">
                  <a:moveTo>
                    <a:pt x="61" y="4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2" y="7"/>
                    <a:pt x="35" y="4"/>
                    <a:pt x="28" y="4"/>
                  </a:cubicBezTo>
                  <a:cubicBezTo>
                    <a:pt x="12" y="4"/>
                    <a:pt x="0" y="16"/>
                    <a:pt x="0" y="32"/>
                  </a:cubicBezTo>
                  <a:cubicBezTo>
                    <a:pt x="0" y="47"/>
                    <a:pt x="12" y="60"/>
                    <a:pt x="28" y="60"/>
                  </a:cubicBezTo>
                  <a:cubicBezTo>
                    <a:pt x="43" y="60"/>
                    <a:pt x="56" y="47"/>
                    <a:pt x="56" y="32"/>
                  </a:cubicBezTo>
                  <a:cubicBezTo>
                    <a:pt x="56" y="26"/>
                    <a:pt x="54" y="21"/>
                    <a:pt x="51" y="17"/>
                  </a:cubicBezTo>
                  <a:lnTo>
                    <a:pt x="61" y="4"/>
                  </a:lnTo>
                  <a:close/>
                  <a:moveTo>
                    <a:pt x="52" y="32"/>
                  </a:moveTo>
                  <a:cubicBezTo>
                    <a:pt x="52" y="45"/>
                    <a:pt x="41" y="56"/>
                    <a:pt x="28" y="56"/>
                  </a:cubicBezTo>
                  <a:cubicBezTo>
                    <a:pt x="14" y="56"/>
                    <a:pt x="4" y="45"/>
                    <a:pt x="4" y="32"/>
                  </a:cubicBezTo>
                  <a:cubicBezTo>
                    <a:pt x="4" y="19"/>
                    <a:pt x="14" y="8"/>
                    <a:pt x="28" y="8"/>
                  </a:cubicBezTo>
                  <a:cubicBezTo>
                    <a:pt x="34" y="8"/>
                    <a:pt x="40" y="10"/>
                    <a:pt x="44" y="1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51" y="24"/>
                    <a:pt x="52" y="28"/>
                    <a:pt x="52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B47DBC-2EBD-DA98-BB91-B7C4BBD27BFA}"/>
              </a:ext>
            </a:extLst>
          </p:cNvPr>
          <p:cNvGrpSpPr/>
          <p:nvPr/>
        </p:nvGrpSpPr>
        <p:grpSpPr>
          <a:xfrm>
            <a:off x="6207638" y="3476579"/>
            <a:ext cx="2747574" cy="830724"/>
            <a:chOff x="6207638" y="4631783"/>
            <a:chExt cx="2747574" cy="83072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C9E7514-A6AF-A562-0DE3-8B4D292D0500}"/>
                </a:ext>
              </a:extLst>
            </p:cNvPr>
            <p:cNvGrpSpPr/>
            <p:nvPr/>
          </p:nvGrpSpPr>
          <p:grpSpPr>
            <a:xfrm>
              <a:off x="6207638" y="4631783"/>
              <a:ext cx="2747574" cy="830724"/>
              <a:chOff x="1731263" y="1402081"/>
              <a:chExt cx="3718561" cy="11243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8ED45AE-579B-6EEC-67A7-67E688D8183B}"/>
                  </a:ext>
                </a:extLst>
              </p:cNvPr>
              <p:cNvSpPr/>
              <p:nvPr/>
            </p:nvSpPr>
            <p:spPr>
              <a:xfrm>
                <a:off x="1802423" y="1468315"/>
                <a:ext cx="3596054" cy="984739"/>
              </a:xfrm>
              <a:prstGeom prst="roundRect">
                <a:avLst>
                  <a:gd name="adj" fmla="val 50000"/>
                </a:avLst>
              </a:prstGeom>
              <a:solidFill>
                <a:srgbClr val="1AAC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3" name="Rectangle: Rounded Corners 4">
                <a:extLst>
                  <a:ext uri="{FF2B5EF4-FFF2-40B4-BE49-F238E27FC236}">
                    <a16:creationId xmlns:a16="http://schemas.microsoft.com/office/drawing/2014/main" id="{DCA464A3-C605-821F-088E-F3959E73C1BC}"/>
                  </a:ext>
                </a:extLst>
              </p:cNvPr>
              <p:cNvSpPr/>
              <p:nvPr/>
            </p:nvSpPr>
            <p:spPr>
              <a:xfrm>
                <a:off x="1731263" y="1402081"/>
                <a:ext cx="3718561" cy="1124300"/>
              </a:xfrm>
              <a:custGeom>
                <a:avLst/>
                <a:gdLst>
                  <a:gd name="connsiteX0" fmla="*/ 0 w 3596054"/>
                  <a:gd name="connsiteY0" fmla="*/ 492370 h 984739"/>
                  <a:gd name="connsiteX1" fmla="*/ 492370 w 3596054"/>
                  <a:gd name="connsiteY1" fmla="*/ 0 h 984739"/>
                  <a:gd name="connsiteX2" fmla="*/ 3103685 w 3596054"/>
                  <a:gd name="connsiteY2" fmla="*/ 0 h 984739"/>
                  <a:gd name="connsiteX3" fmla="*/ 3596055 w 3596054"/>
                  <a:gd name="connsiteY3" fmla="*/ 492370 h 984739"/>
                  <a:gd name="connsiteX4" fmla="*/ 3596054 w 3596054"/>
                  <a:gd name="connsiteY4" fmla="*/ 492370 h 984739"/>
                  <a:gd name="connsiteX5" fmla="*/ 3103684 w 3596054"/>
                  <a:gd name="connsiteY5" fmla="*/ 984740 h 984739"/>
                  <a:gd name="connsiteX6" fmla="*/ 492370 w 3596054"/>
                  <a:gd name="connsiteY6" fmla="*/ 984739 h 984739"/>
                  <a:gd name="connsiteX7" fmla="*/ 0 w 3596054"/>
                  <a:gd name="connsiteY7" fmla="*/ 492369 h 984739"/>
                  <a:gd name="connsiteX8" fmla="*/ 0 w 3596054"/>
                  <a:gd name="connsiteY8" fmla="*/ 492370 h 984739"/>
                  <a:gd name="connsiteX0" fmla="*/ 310368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3195125 w 3596055"/>
                  <a:gd name="connsiteY8" fmla="*/ 91440 h 984740"/>
                  <a:gd name="connsiteX0" fmla="*/ 310368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904979 w 3596055"/>
                  <a:gd name="connsiteY8" fmla="*/ 3517 h 984740"/>
                  <a:gd name="connsiteX0" fmla="*/ 309606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904979 w 3596055"/>
                  <a:gd name="connsiteY8" fmla="*/ 3517 h 984740"/>
                  <a:gd name="connsiteX0" fmla="*/ 309606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710669 w 3596055"/>
                  <a:gd name="connsiteY8" fmla="*/ 3517 h 98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6055" h="984740">
                    <a:moveTo>
                      <a:pt x="3096065" y="0"/>
                    </a:moveTo>
                    <a:cubicBezTo>
                      <a:pt x="3367993" y="0"/>
                      <a:pt x="3596055" y="220442"/>
                      <a:pt x="3596055" y="492370"/>
                    </a:cubicBezTo>
                    <a:lnTo>
                      <a:pt x="3596054" y="492370"/>
                    </a:lnTo>
                    <a:cubicBezTo>
                      <a:pt x="3596054" y="764298"/>
                      <a:pt x="3375612" y="984740"/>
                      <a:pt x="3103684" y="984740"/>
                    </a:cubicBezTo>
                    <a:lnTo>
                      <a:pt x="492370" y="984739"/>
                    </a:lnTo>
                    <a:cubicBezTo>
                      <a:pt x="220442" y="984739"/>
                      <a:pt x="0" y="764297"/>
                      <a:pt x="0" y="492369"/>
                    </a:cubicBezTo>
                    <a:lnTo>
                      <a:pt x="0" y="492370"/>
                    </a:lnTo>
                    <a:cubicBezTo>
                      <a:pt x="0" y="220442"/>
                      <a:pt x="220442" y="0"/>
                      <a:pt x="492370" y="0"/>
                    </a:cubicBezTo>
                    <a:lnTo>
                      <a:pt x="2710669" y="3517"/>
                    </a:lnTo>
                  </a:path>
                </a:pathLst>
              </a:custGeom>
              <a:noFill/>
              <a:ln w="19050">
                <a:solidFill>
                  <a:srgbClr val="FEC72C"/>
                </a:solidFill>
                <a:round/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AC8F19C-E861-D9BF-E325-9530DB6BBD07}"/>
                </a:ext>
              </a:extLst>
            </p:cNvPr>
            <p:cNvSpPr txBox="1"/>
            <p:nvPr/>
          </p:nvSpPr>
          <p:spPr>
            <a:xfrm>
              <a:off x="6784849" y="4924494"/>
              <a:ext cx="1981060" cy="3794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tr-TR" sz="2800" b="1">
                  <a:solidFill>
                    <a:schemeClr val="bg1"/>
                  </a:solidFill>
                </a:rPr>
                <a:t>%95 </a:t>
              </a: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51" name="Freeform 219">
              <a:extLst>
                <a:ext uri="{FF2B5EF4-FFF2-40B4-BE49-F238E27FC236}">
                  <a16:creationId xmlns:a16="http://schemas.microsoft.com/office/drawing/2014/main" id="{EE61A4BC-014A-4D7E-4063-21724BD7B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1600" y="4820124"/>
              <a:ext cx="423102" cy="417226"/>
            </a:xfrm>
            <a:custGeom>
              <a:avLst/>
              <a:gdLst>
                <a:gd name="T0" fmla="*/ 61 w 61"/>
                <a:gd name="T1" fmla="*/ 4 h 60"/>
                <a:gd name="T2" fmla="*/ 57 w 61"/>
                <a:gd name="T3" fmla="*/ 0 h 60"/>
                <a:gd name="T4" fmla="*/ 47 w 61"/>
                <a:gd name="T5" fmla="*/ 11 h 60"/>
                <a:gd name="T6" fmla="*/ 28 w 61"/>
                <a:gd name="T7" fmla="*/ 4 h 60"/>
                <a:gd name="T8" fmla="*/ 0 w 61"/>
                <a:gd name="T9" fmla="*/ 32 h 60"/>
                <a:gd name="T10" fmla="*/ 28 w 61"/>
                <a:gd name="T11" fmla="*/ 60 h 60"/>
                <a:gd name="T12" fmla="*/ 56 w 61"/>
                <a:gd name="T13" fmla="*/ 32 h 60"/>
                <a:gd name="T14" fmla="*/ 51 w 61"/>
                <a:gd name="T15" fmla="*/ 17 h 60"/>
                <a:gd name="T16" fmla="*/ 61 w 61"/>
                <a:gd name="T17" fmla="*/ 4 h 60"/>
                <a:gd name="T18" fmla="*/ 52 w 61"/>
                <a:gd name="T19" fmla="*/ 32 h 60"/>
                <a:gd name="T20" fmla="*/ 28 w 61"/>
                <a:gd name="T21" fmla="*/ 56 h 60"/>
                <a:gd name="T22" fmla="*/ 4 w 61"/>
                <a:gd name="T23" fmla="*/ 32 h 60"/>
                <a:gd name="T24" fmla="*/ 28 w 61"/>
                <a:gd name="T25" fmla="*/ 8 h 60"/>
                <a:gd name="T26" fmla="*/ 44 w 61"/>
                <a:gd name="T27" fmla="*/ 14 h 60"/>
                <a:gd name="T28" fmla="*/ 27 w 61"/>
                <a:gd name="T29" fmla="*/ 34 h 60"/>
                <a:gd name="T30" fmla="*/ 14 w 61"/>
                <a:gd name="T31" fmla="*/ 21 h 60"/>
                <a:gd name="T32" fmla="*/ 10 w 61"/>
                <a:gd name="T33" fmla="*/ 30 h 60"/>
                <a:gd name="T34" fmla="*/ 23 w 61"/>
                <a:gd name="T35" fmla="*/ 45 h 60"/>
                <a:gd name="T36" fmla="*/ 26 w 61"/>
                <a:gd name="T37" fmla="*/ 49 h 60"/>
                <a:gd name="T38" fmla="*/ 29 w 61"/>
                <a:gd name="T39" fmla="*/ 45 h 60"/>
                <a:gd name="T40" fmla="*/ 49 w 61"/>
                <a:gd name="T41" fmla="*/ 20 h 60"/>
                <a:gd name="T42" fmla="*/ 52 w 61"/>
                <a:gd name="T43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60">
                  <a:moveTo>
                    <a:pt x="61" y="4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2" y="7"/>
                    <a:pt x="35" y="4"/>
                    <a:pt x="28" y="4"/>
                  </a:cubicBezTo>
                  <a:cubicBezTo>
                    <a:pt x="12" y="4"/>
                    <a:pt x="0" y="16"/>
                    <a:pt x="0" y="32"/>
                  </a:cubicBezTo>
                  <a:cubicBezTo>
                    <a:pt x="0" y="47"/>
                    <a:pt x="12" y="60"/>
                    <a:pt x="28" y="60"/>
                  </a:cubicBezTo>
                  <a:cubicBezTo>
                    <a:pt x="43" y="60"/>
                    <a:pt x="56" y="47"/>
                    <a:pt x="56" y="32"/>
                  </a:cubicBezTo>
                  <a:cubicBezTo>
                    <a:pt x="56" y="26"/>
                    <a:pt x="54" y="21"/>
                    <a:pt x="51" y="17"/>
                  </a:cubicBezTo>
                  <a:lnTo>
                    <a:pt x="61" y="4"/>
                  </a:lnTo>
                  <a:close/>
                  <a:moveTo>
                    <a:pt x="52" y="32"/>
                  </a:moveTo>
                  <a:cubicBezTo>
                    <a:pt x="52" y="45"/>
                    <a:pt x="41" y="56"/>
                    <a:pt x="28" y="56"/>
                  </a:cubicBezTo>
                  <a:cubicBezTo>
                    <a:pt x="14" y="56"/>
                    <a:pt x="4" y="45"/>
                    <a:pt x="4" y="32"/>
                  </a:cubicBezTo>
                  <a:cubicBezTo>
                    <a:pt x="4" y="19"/>
                    <a:pt x="14" y="8"/>
                    <a:pt x="28" y="8"/>
                  </a:cubicBezTo>
                  <a:cubicBezTo>
                    <a:pt x="34" y="8"/>
                    <a:pt x="40" y="10"/>
                    <a:pt x="44" y="1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51" y="24"/>
                    <a:pt x="52" y="28"/>
                    <a:pt x="52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95519B6-7998-366A-8A31-3C4093B40143}"/>
              </a:ext>
            </a:extLst>
          </p:cNvPr>
          <p:cNvGrpSpPr/>
          <p:nvPr/>
        </p:nvGrpSpPr>
        <p:grpSpPr>
          <a:xfrm>
            <a:off x="9204838" y="3476579"/>
            <a:ext cx="2747574" cy="830724"/>
            <a:chOff x="9204838" y="4631783"/>
            <a:chExt cx="2747574" cy="83072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C6B98DE-2228-A1B1-1AD3-CD5D2E27401A}"/>
                </a:ext>
              </a:extLst>
            </p:cNvPr>
            <p:cNvGrpSpPr/>
            <p:nvPr/>
          </p:nvGrpSpPr>
          <p:grpSpPr>
            <a:xfrm>
              <a:off x="9204838" y="4631783"/>
              <a:ext cx="2747574" cy="830724"/>
              <a:chOff x="1731263" y="1402081"/>
              <a:chExt cx="3718561" cy="1124300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581A3BA-3493-01A5-D80F-77E6907EE503}"/>
                  </a:ext>
                </a:extLst>
              </p:cNvPr>
              <p:cNvSpPr/>
              <p:nvPr/>
            </p:nvSpPr>
            <p:spPr>
              <a:xfrm>
                <a:off x="1802423" y="1468315"/>
                <a:ext cx="3596054" cy="984739"/>
              </a:xfrm>
              <a:prstGeom prst="roundRect">
                <a:avLst>
                  <a:gd name="adj" fmla="val 50000"/>
                </a:avLst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9" name="Rectangle: Rounded Corners 4">
                <a:extLst>
                  <a:ext uri="{FF2B5EF4-FFF2-40B4-BE49-F238E27FC236}">
                    <a16:creationId xmlns:a16="http://schemas.microsoft.com/office/drawing/2014/main" id="{7C3B9216-812D-7C78-4F9E-BD3C98BA6402}"/>
                  </a:ext>
                </a:extLst>
              </p:cNvPr>
              <p:cNvSpPr/>
              <p:nvPr/>
            </p:nvSpPr>
            <p:spPr>
              <a:xfrm>
                <a:off x="1731263" y="1402081"/>
                <a:ext cx="3718561" cy="1124300"/>
              </a:xfrm>
              <a:custGeom>
                <a:avLst/>
                <a:gdLst>
                  <a:gd name="connsiteX0" fmla="*/ 0 w 3596054"/>
                  <a:gd name="connsiteY0" fmla="*/ 492370 h 984739"/>
                  <a:gd name="connsiteX1" fmla="*/ 492370 w 3596054"/>
                  <a:gd name="connsiteY1" fmla="*/ 0 h 984739"/>
                  <a:gd name="connsiteX2" fmla="*/ 3103685 w 3596054"/>
                  <a:gd name="connsiteY2" fmla="*/ 0 h 984739"/>
                  <a:gd name="connsiteX3" fmla="*/ 3596055 w 3596054"/>
                  <a:gd name="connsiteY3" fmla="*/ 492370 h 984739"/>
                  <a:gd name="connsiteX4" fmla="*/ 3596054 w 3596054"/>
                  <a:gd name="connsiteY4" fmla="*/ 492370 h 984739"/>
                  <a:gd name="connsiteX5" fmla="*/ 3103684 w 3596054"/>
                  <a:gd name="connsiteY5" fmla="*/ 984740 h 984739"/>
                  <a:gd name="connsiteX6" fmla="*/ 492370 w 3596054"/>
                  <a:gd name="connsiteY6" fmla="*/ 984739 h 984739"/>
                  <a:gd name="connsiteX7" fmla="*/ 0 w 3596054"/>
                  <a:gd name="connsiteY7" fmla="*/ 492369 h 984739"/>
                  <a:gd name="connsiteX8" fmla="*/ 0 w 3596054"/>
                  <a:gd name="connsiteY8" fmla="*/ 492370 h 984739"/>
                  <a:gd name="connsiteX0" fmla="*/ 310368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3195125 w 3596055"/>
                  <a:gd name="connsiteY8" fmla="*/ 91440 h 984740"/>
                  <a:gd name="connsiteX0" fmla="*/ 310368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904979 w 3596055"/>
                  <a:gd name="connsiteY8" fmla="*/ 3517 h 984740"/>
                  <a:gd name="connsiteX0" fmla="*/ 309606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904979 w 3596055"/>
                  <a:gd name="connsiteY8" fmla="*/ 3517 h 984740"/>
                  <a:gd name="connsiteX0" fmla="*/ 3096065 w 3596055"/>
                  <a:gd name="connsiteY0" fmla="*/ 0 h 984740"/>
                  <a:gd name="connsiteX1" fmla="*/ 3596055 w 3596055"/>
                  <a:gd name="connsiteY1" fmla="*/ 492370 h 984740"/>
                  <a:gd name="connsiteX2" fmla="*/ 3596054 w 3596055"/>
                  <a:gd name="connsiteY2" fmla="*/ 492370 h 984740"/>
                  <a:gd name="connsiteX3" fmla="*/ 3103684 w 3596055"/>
                  <a:gd name="connsiteY3" fmla="*/ 984740 h 984740"/>
                  <a:gd name="connsiteX4" fmla="*/ 492370 w 3596055"/>
                  <a:gd name="connsiteY4" fmla="*/ 984739 h 984740"/>
                  <a:gd name="connsiteX5" fmla="*/ 0 w 3596055"/>
                  <a:gd name="connsiteY5" fmla="*/ 492369 h 984740"/>
                  <a:gd name="connsiteX6" fmla="*/ 0 w 3596055"/>
                  <a:gd name="connsiteY6" fmla="*/ 492370 h 984740"/>
                  <a:gd name="connsiteX7" fmla="*/ 492370 w 3596055"/>
                  <a:gd name="connsiteY7" fmla="*/ 0 h 984740"/>
                  <a:gd name="connsiteX8" fmla="*/ 2710669 w 3596055"/>
                  <a:gd name="connsiteY8" fmla="*/ 3517 h 98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6055" h="984740">
                    <a:moveTo>
                      <a:pt x="3096065" y="0"/>
                    </a:moveTo>
                    <a:cubicBezTo>
                      <a:pt x="3367993" y="0"/>
                      <a:pt x="3596055" y="220442"/>
                      <a:pt x="3596055" y="492370"/>
                    </a:cubicBezTo>
                    <a:lnTo>
                      <a:pt x="3596054" y="492370"/>
                    </a:lnTo>
                    <a:cubicBezTo>
                      <a:pt x="3596054" y="764298"/>
                      <a:pt x="3375612" y="984740"/>
                      <a:pt x="3103684" y="984740"/>
                    </a:cubicBezTo>
                    <a:lnTo>
                      <a:pt x="492370" y="984739"/>
                    </a:lnTo>
                    <a:cubicBezTo>
                      <a:pt x="220442" y="984739"/>
                      <a:pt x="0" y="764297"/>
                      <a:pt x="0" y="492369"/>
                    </a:cubicBezTo>
                    <a:lnTo>
                      <a:pt x="0" y="492370"/>
                    </a:lnTo>
                    <a:cubicBezTo>
                      <a:pt x="0" y="220442"/>
                      <a:pt x="220442" y="0"/>
                      <a:pt x="492370" y="0"/>
                    </a:cubicBezTo>
                    <a:lnTo>
                      <a:pt x="2710669" y="3517"/>
                    </a:lnTo>
                  </a:path>
                </a:pathLst>
              </a:custGeom>
              <a:noFill/>
              <a:ln w="19050">
                <a:solidFill>
                  <a:srgbClr val="FEC72C"/>
                </a:solidFill>
                <a:round/>
                <a:headEnd type="oval" w="sm" len="sm"/>
                <a:tailEnd type="oval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F54B67-87DD-047C-7097-A435E3904AB6}"/>
                </a:ext>
              </a:extLst>
            </p:cNvPr>
            <p:cNvSpPr txBox="1"/>
            <p:nvPr/>
          </p:nvSpPr>
          <p:spPr>
            <a:xfrm>
              <a:off x="9761729" y="4924494"/>
              <a:ext cx="1981060" cy="3794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tr-TR" sz="2800" b="1">
                  <a:solidFill>
                    <a:schemeClr val="bg1"/>
                  </a:solidFill>
                </a:rPr>
                <a:t>%95 </a:t>
              </a: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57" name="Freeform 219">
              <a:extLst>
                <a:ext uri="{FF2B5EF4-FFF2-40B4-BE49-F238E27FC236}">
                  <a16:creationId xmlns:a16="http://schemas.microsoft.com/office/drawing/2014/main" id="{BC45DE94-1DA4-FAE5-6719-11E4366AB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8480" y="4820124"/>
              <a:ext cx="423102" cy="417226"/>
            </a:xfrm>
            <a:custGeom>
              <a:avLst/>
              <a:gdLst>
                <a:gd name="T0" fmla="*/ 61 w 61"/>
                <a:gd name="T1" fmla="*/ 4 h 60"/>
                <a:gd name="T2" fmla="*/ 57 w 61"/>
                <a:gd name="T3" fmla="*/ 0 h 60"/>
                <a:gd name="T4" fmla="*/ 47 w 61"/>
                <a:gd name="T5" fmla="*/ 11 h 60"/>
                <a:gd name="T6" fmla="*/ 28 w 61"/>
                <a:gd name="T7" fmla="*/ 4 h 60"/>
                <a:gd name="T8" fmla="*/ 0 w 61"/>
                <a:gd name="T9" fmla="*/ 32 h 60"/>
                <a:gd name="T10" fmla="*/ 28 w 61"/>
                <a:gd name="T11" fmla="*/ 60 h 60"/>
                <a:gd name="T12" fmla="*/ 56 w 61"/>
                <a:gd name="T13" fmla="*/ 32 h 60"/>
                <a:gd name="T14" fmla="*/ 51 w 61"/>
                <a:gd name="T15" fmla="*/ 17 h 60"/>
                <a:gd name="T16" fmla="*/ 61 w 61"/>
                <a:gd name="T17" fmla="*/ 4 h 60"/>
                <a:gd name="T18" fmla="*/ 52 w 61"/>
                <a:gd name="T19" fmla="*/ 32 h 60"/>
                <a:gd name="T20" fmla="*/ 28 w 61"/>
                <a:gd name="T21" fmla="*/ 56 h 60"/>
                <a:gd name="T22" fmla="*/ 4 w 61"/>
                <a:gd name="T23" fmla="*/ 32 h 60"/>
                <a:gd name="T24" fmla="*/ 28 w 61"/>
                <a:gd name="T25" fmla="*/ 8 h 60"/>
                <a:gd name="T26" fmla="*/ 44 w 61"/>
                <a:gd name="T27" fmla="*/ 14 h 60"/>
                <a:gd name="T28" fmla="*/ 27 w 61"/>
                <a:gd name="T29" fmla="*/ 34 h 60"/>
                <a:gd name="T30" fmla="*/ 14 w 61"/>
                <a:gd name="T31" fmla="*/ 21 h 60"/>
                <a:gd name="T32" fmla="*/ 10 w 61"/>
                <a:gd name="T33" fmla="*/ 30 h 60"/>
                <a:gd name="T34" fmla="*/ 23 w 61"/>
                <a:gd name="T35" fmla="*/ 45 h 60"/>
                <a:gd name="T36" fmla="*/ 26 w 61"/>
                <a:gd name="T37" fmla="*/ 49 h 60"/>
                <a:gd name="T38" fmla="*/ 29 w 61"/>
                <a:gd name="T39" fmla="*/ 45 h 60"/>
                <a:gd name="T40" fmla="*/ 49 w 61"/>
                <a:gd name="T41" fmla="*/ 20 h 60"/>
                <a:gd name="T42" fmla="*/ 52 w 61"/>
                <a:gd name="T43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60">
                  <a:moveTo>
                    <a:pt x="61" y="4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2" y="7"/>
                    <a:pt x="35" y="4"/>
                    <a:pt x="28" y="4"/>
                  </a:cubicBezTo>
                  <a:cubicBezTo>
                    <a:pt x="12" y="4"/>
                    <a:pt x="0" y="16"/>
                    <a:pt x="0" y="32"/>
                  </a:cubicBezTo>
                  <a:cubicBezTo>
                    <a:pt x="0" y="47"/>
                    <a:pt x="12" y="60"/>
                    <a:pt x="28" y="60"/>
                  </a:cubicBezTo>
                  <a:cubicBezTo>
                    <a:pt x="43" y="60"/>
                    <a:pt x="56" y="47"/>
                    <a:pt x="56" y="32"/>
                  </a:cubicBezTo>
                  <a:cubicBezTo>
                    <a:pt x="56" y="26"/>
                    <a:pt x="54" y="21"/>
                    <a:pt x="51" y="17"/>
                  </a:cubicBezTo>
                  <a:lnTo>
                    <a:pt x="61" y="4"/>
                  </a:lnTo>
                  <a:close/>
                  <a:moveTo>
                    <a:pt x="52" y="32"/>
                  </a:moveTo>
                  <a:cubicBezTo>
                    <a:pt x="52" y="45"/>
                    <a:pt x="41" y="56"/>
                    <a:pt x="28" y="56"/>
                  </a:cubicBezTo>
                  <a:cubicBezTo>
                    <a:pt x="14" y="56"/>
                    <a:pt x="4" y="45"/>
                    <a:pt x="4" y="32"/>
                  </a:cubicBezTo>
                  <a:cubicBezTo>
                    <a:pt x="4" y="19"/>
                    <a:pt x="14" y="8"/>
                    <a:pt x="28" y="8"/>
                  </a:cubicBezTo>
                  <a:cubicBezTo>
                    <a:pt x="34" y="8"/>
                    <a:pt x="40" y="10"/>
                    <a:pt x="44" y="1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51" y="24"/>
                    <a:pt x="52" y="28"/>
                    <a:pt x="52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A12ACCE-D363-812F-4985-5755EC199C0B}"/>
              </a:ext>
            </a:extLst>
          </p:cNvPr>
          <p:cNvGrpSpPr/>
          <p:nvPr/>
        </p:nvGrpSpPr>
        <p:grpSpPr>
          <a:xfrm>
            <a:off x="240024" y="4799655"/>
            <a:ext cx="2336045" cy="1381367"/>
            <a:chOff x="178854" y="1097673"/>
            <a:chExt cx="2336045" cy="1381367"/>
          </a:xfrm>
        </p:grpSpPr>
        <p:sp>
          <p:nvSpPr>
            <p:cNvPr id="61" name="Rectangle: Folded Corner 9">
              <a:extLst>
                <a:ext uri="{FF2B5EF4-FFF2-40B4-BE49-F238E27FC236}">
                  <a16:creationId xmlns:a16="http://schemas.microsoft.com/office/drawing/2014/main" id="{064EE1FF-9B6B-FCC9-7B13-D793E5D7CD28}"/>
                </a:ext>
              </a:extLst>
            </p:cNvPr>
            <p:cNvSpPr/>
            <p:nvPr/>
          </p:nvSpPr>
          <p:spPr>
            <a:xfrm>
              <a:off x="178854" y="1097673"/>
              <a:ext cx="2336045" cy="1381367"/>
            </a:xfrm>
            <a:prstGeom prst="foldedCorne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9BEC3C-CD67-EA4E-52C3-9E1E3F793205}"/>
                </a:ext>
              </a:extLst>
            </p:cNvPr>
            <p:cNvSpPr txBox="1"/>
            <p:nvPr/>
          </p:nvSpPr>
          <p:spPr>
            <a:xfrm>
              <a:off x="361299" y="1495537"/>
              <a:ext cx="1995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800" b="1">
                  <a:solidFill>
                    <a:schemeClr val="bg1"/>
                  </a:solidFill>
                </a:rPr>
                <a:t>%95 </a:t>
              </a: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9920F93-20B5-A63D-152C-1522396DAEBB}"/>
              </a:ext>
            </a:extLst>
          </p:cNvPr>
          <p:cNvGrpSpPr/>
          <p:nvPr/>
        </p:nvGrpSpPr>
        <p:grpSpPr>
          <a:xfrm>
            <a:off x="2635244" y="4799655"/>
            <a:ext cx="2336045" cy="1381367"/>
            <a:chOff x="2574074" y="1097673"/>
            <a:chExt cx="2336045" cy="1381367"/>
          </a:xfrm>
        </p:grpSpPr>
        <p:sp>
          <p:nvSpPr>
            <p:cNvPr id="64" name="Rectangle: Folded Corner 9">
              <a:extLst>
                <a:ext uri="{FF2B5EF4-FFF2-40B4-BE49-F238E27FC236}">
                  <a16:creationId xmlns:a16="http://schemas.microsoft.com/office/drawing/2014/main" id="{7A9420A2-C04C-089A-C64F-A6626DC46B8B}"/>
                </a:ext>
              </a:extLst>
            </p:cNvPr>
            <p:cNvSpPr/>
            <p:nvPr/>
          </p:nvSpPr>
          <p:spPr>
            <a:xfrm>
              <a:off x="2574074" y="1097673"/>
              <a:ext cx="2336045" cy="1381367"/>
            </a:xfrm>
            <a:prstGeom prst="foldedCorner">
              <a:avLst/>
            </a:prstGeom>
            <a:solidFill>
              <a:srgbClr val="0B4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CD41A1-F017-E1A2-2498-D58EFA9EE5A9}"/>
                </a:ext>
              </a:extLst>
            </p:cNvPr>
            <p:cNvSpPr txBox="1"/>
            <p:nvPr/>
          </p:nvSpPr>
          <p:spPr>
            <a:xfrm>
              <a:off x="2657459" y="1495537"/>
              <a:ext cx="1995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800" b="1">
                  <a:solidFill>
                    <a:schemeClr val="bg1"/>
                  </a:solidFill>
                </a:rPr>
                <a:t>%95 </a:t>
              </a: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BCEAF7C-926D-82C9-F1B5-4EED18EB6495}"/>
              </a:ext>
            </a:extLst>
          </p:cNvPr>
          <p:cNvGrpSpPr/>
          <p:nvPr/>
        </p:nvGrpSpPr>
        <p:grpSpPr>
          <a:xfrm>
            <a:off x="5030464" y="4799655"/>
            <a:ext cx="2336045" cy="1381367"/>
            <a:chOff x="4969294" y="1097673"/>
            <a:chExt cx="2336045" cy="1381367"/>
          </a:xfrm>
        </p:grpSpPr>
        <p:sp>
          <p:nvSpPr>
            <p:cNvPr id="67" name="Rectangle: Folded Corner 9">
              <a:extLst>
                <a:ext uri="{FF2B5EF4-FFF2-40B4-BE49-F238E27FC236}">
                  <a16:creationId xmlns:a16="http://schemas.microsoft.com/office/drawing/2014/main" id="{EA3C4CCC-192A-8EE8-B5E5-807B81D9DA89}"/>
                </a:ext>
              </a:extLst>
            </p:cNvPr>
            <p:cNvSpPr/>
            <p:nvPr/>
          </p:nvSpPr>
          <p:spPr>
            <a:xfrm>
              <a:off x="4969294" y="1097673"/>
              <a:ext cx="2336045" cy="1381367"/>
            </a:xfrm>
            <a:prstGeom prst="foldedCorner">
              <a:avLst/>
            </a:prstGeom>
            <a:solidFill>
              <a:srgbClr val="1AA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9A46728-739B-3746-6579-86ACA1692F18}"/>
                </a:ext>
              </a:extLst>
            </p:cNvPr>
            <p:cNvSpPr txBox="1"/>
            <p:nvPr/>
          </p:nvSpPr>
          <p:spPr>
            <a:xfrm>
              <a:off x="5014579" y="1495537"/>
              <a:ext cx="1995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800" b="1">
                  <a:solidFill>
                    <a:schemeClr val="bg1"/>
                  </a:solidFill>
                </a:rPr>
                <a:t>%95 </a:t>
              </a: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4874794-05E0-5891-D45F-C67FBB9B823A}"/>
              </a:ext>
            </a:extLst>
          </p:cNvPr>
          <p:cNvGrpSpPr/>
          <p:nvPr/>
        </p:nvGrpSpPr>
        <p:grpSpPr>
          <a:xfrm>
            <a:off x="7425684" y="4799655"/>
            <a:ext cx="2336045" cy="1381367"/>
            <a:chOff x="7364514" y="1097673"/>
            <a:chExt cx="2336045" cy="1381367"/>
          </a:xfrm>
        </p:grpSpPr>
        <p:sp>
          <p:nvSpPr>
            <p:cNvPr id="70" name="Rectangle: Folded Corner 9">
              <a:extLst>
                <a:ext uri="{FF2B5EF4-FFF2-40B4-BE49-F238E27FC236}">
                  <a16:creationId xmlns:a16="http://schemas.microsoft.com/office/drawing/2014/main" id="{879E7071-4ECE-1422-9778-F03B933F5C07}"/>
                </a:ext>
              </a:extLst>
            </p:cNvPr>
            <p:cNvSpPr/>
            <p:nvPr/>
          </p:nvSpPr>
          <p:spPr>
            <a:xfrm>
              <a:off x="7364514" y="1097673"/>
              <a:ext cx="2336045" cy="1381367"/>
            </a:xfrm>
            <a:prstGeom prst="foldedCorner">
              <a:avLst/>
            </a:prstGeom>
            <a:solidFill>
              <a:srgbClr val="D98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DEDE01B-21C7-BA8F-9F6A-B833861983A3}"/>
                </a:ext>
              </a:extLst>
            </p:cNvPr>
            <p:cNvSpPr txBox="1"/>
            <p:nvPr/>
          </p:nvSpPr>
          <p:spPr>
            <a:xfrm>
              <a:off x="7463139" y="1495537"/>
              <a:ext cx="1995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800" b="1">
                  <a:solidFill>
                    <a:schemeClr val="bg1"/>
                  </a:solidFill>
                </a:rPr>
                <a:t>%95 </a:t>
              </a:r>
              <a:r>
                <a:rPr lang="tr-TR" sz="1400" b="1">
                  <a:solidFill>
                    <a:schemeClr val="bg1"/>
                  </a:solidFill>
                </a:rPr>
                <a:t>Başarı Oranı</a:t>
              </a:r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93">
            <a:extLst>
              <a:ext uri="{FF2B5EF4-FFF2-40B4-BE49-F238E27FC236}">
                <a16:creationId xmlns:a16="http://schemas.microsoft.com/office/drawing/2014/main" id="{D9D90EAE-B2A4-B817-550C-52448814375A}"/>
              </a:ext>
            </a:extLst>
          </p:cNvPr>
          <p:cNvGrpSpPr/>
          <p:nvPr/>
        </p:nvGrpSpPr>
        <p:grpSpPr>
          <a:xfrm flipH="1">
            <a:off x="7522826" y="860214"/>
            <a:ext cx="3475476" cy="1028242"/>
            <a:chOff x="2049952" y="1037707"/>
            <a:chExt cx="3475476" cy="1028242"/>
          </a:xfrm>
        </p:grpSpPr>
        <p:sp>
          <p:nvSpPr>
            <p:cNvPr id="73" name="Freeform 36">
              <a:extLst>
                <a:ext uri="{FF2B5EF4-FFF2-40B4-BE49-F238E27FC236}">
                  <a16:creationId xmlns:a16="http://schemas.microsoft.com/office/drawing/2014/main" id="{CD0364F5-1992-4572-7680-EEBD59B8295B}"/>
                </a:ext>
              </a:extLst>
            </p:cNvPr>
            <p:cNvSpPr/>
            <p:nvPr/>
          </p:nvSpPr>
          <p:spPr>
            <a:xfrm>
              <a:off x="2290223" y="1155750"/>
              <a:ext cx="2705842" cy="787401"/>
            </a:xfrm>
            <a:custGeom>
              <a:avLst/>
              <a:gdLst>
                <a:gd name="connsiteX0" fmla="*/ 2705673 w 2705842"/>
                <a:gd name="connsiteY0" fmla="*/ 787402 h 787401"/>
                <a:gd name="connsiteX1" fmla="*/ 226238 w 2705842"/>
                <a:gd name="connsiteY1" fmla="*/ 787402 h 787401"/>
                <a:gd name="connsiteX2" fmla="*/ 0 w 2705842"/>
                <a:gd name="connsiteY2" fmla="*/ 561508 h 787401"/>
                <a:gd name="connsiteX3" fmla="*/ 0 w 2705842"/>
                <a:gd name="connsiteY3" fmla="*/ 225894 h 787401"/>
                <a:gd name="connsiteX4" fmla="*/ 226238 w 2705842"/>
                <a:gd name="connsiteY4" fmla="*/ 0 h 787401"/>
                <a:gd name="connsiteX5" fmla="*/ 2705843 w 2705842"/>
                <a:gd name="connsiteY5" fmla="*/ 0 h 787401"/>
                <a:gd name="connsiteX6" fmla="*/ 2705843 w 2705842"/>
                <a:gd name="connsiteY6" fmla="*/ 787232 h 7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842" h="787401">
                  <a:moveTo>
                    <a:pt x="2705673" y="787402"/>
                  </a:moveTo>
                  <a:lnTo>
                    <a:pt x="226238" y="787402"/>
                  </a:lnTo>
                  <a:cubicBezTo>
                    <a:pt x="101382" y="787402"/>
                    <a:pt x="0" y="686344"/>
                    <a:pt x="0" y="561508"/>
                  </a:cubicBezTo>
                  <a:lnTo>
                    <a:pt x="0" y="225894"/>
                  </a:lnTo>
                  <a:cubicBezTo>
                    <a:pt x="0" y="101228"/>
                    <a:pt x="101212" y="0"/>
                    <a:pt x="226238" y="0"/>
                  </a:cubicBezTo>
                  <a:lnTo>
                    <a:pt x="2705843" y="0"/>
                  </a:lnTo>
                  <a:lnTo>
                    <a:pt x="2705843" y="787232"/>
                  </a:lnTo>
                  <a:close/>
                </a:path>
              </a:pathLst>
            </a:custGeom>
            <a:gradFill>
              <a:gsLst>
                <a:gs pos="0">
                  <a:srgbClr val="FFC600">
                    <a:alpha val="0"/>
                  </a:srgbClr>
                </a:gs>
                <a:gs pos="100000">
                  <a:srgbClr val="FFC600"/>
                </a:gs>
              </a:gsLst>
              <a:lin ang="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TR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0556957B-626C-2359-33F3-3C5F6AFB90F2}"/>
                </a:ext>
              </a:extLst>
            </p:cNvPr>
            <p:cNvSpPr/>
            <p:nvPr/>
          </p:nvSpPr>
          <p:spPr>
            <a:xfrm rot="16781400">
              <a:off x="4522599" y="1064524"/>
              <a:ext cx="976396" cy="974910"/>
            </a:xfrm>
            <a:custGeom>
              <a:avLst/>
              <a:gdLst>
                <a:gd name="connsiteX0" fmla="*/ 976396 w 976396"/>
                <a:gd name="connsiteY0" fmla="*/ 487455 h 974910"/>
                <a:gd name="connsiteX1" fmla="*/ 488198 w 976396"/>
                <a:gd name="connsiteY1" fmla="*/ 974911 h 974910"/>
                <a:gd name="connsiteX2" fmla="*/ 0 w 976396"/>
                <a:gd name="connsiteY2" fmla="*/ 487455 h 974910"/>
                <a:gd name="connsiteX3" fmla="*/ 488198 w 976396"/>
                <a:gd name="connsiteY3" fmla="*/ 0 h 974910"/>
                <a:gd name="connsiteX4" fmla="*/ 976396 w 976396"/>
                <a:gd name="connsiteY4" fmla="*/ 487455 h 97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396" h="974910">
                  <a:moveTo>
                    <a:pt x="976396" y="487455"/>
                  </a:moveTo>
                  <a:cubicBezTo>
                    <a:pt x="976396" y="756669"/>
                    <a:pt x="757823" y="974911"/>
                    <a:pt x="488198" y="974911"/>
                  </a:cubicBezTo>
                  <a:cubicBezTo>
                    <a:pt x="218574" y="974911"/>
                    <a:pt x="0" y="756670"/>
                    <a:pt x="0" y="487455"/>
                  </a:cubicBezTo>
                  <a:cubicBezTo>
                    <a:pt x="0" y="218241"/>
                    <a:pt x="218574" y="0"/>
                    <a:pt x="488198" y="0"/>
                  </a:cubicBezTo>
                  <a:cubicBezTo>
                    <a:pt x="757823" y="0"/>
                    <a:pt x="976396" y="218241"/>
                    <a:pt x="976396" y="4874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701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TR" sz="20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Freeform 38">
              <a:extLst>
                <a:ext uri="{FF2B5EF4-FFF2-40B4-BE49-F238E27FC236}">
                  <a16:creationId xmlns:a16="http://schemas.microsoft.com/office/drawing/2014/main" id="{CF0A1E29-0B76-8CB6-7E91-0B97F1006F1C}"/>
                </a:ext>
              </a:extLst>
            </p:cNvPr>
            <p:cNvSpPr/>
            <p:nvPr/>
          </p:nvSpPr>
          <p:spPr>
            <a:xfrm rot="20811000">
              <a:off x="4612430" y="1154215"/>
              <a:ext cx="796086" cy="794874"/>
            </a:xfrm>
            <a:custGeom>
              <a:avLst/>
              <a:gdLst>
                <a:gd name="connsiteX0" fmla="*/ 796086 w 796086"/>
                <a:gd name="connsiteY0" fmla="*/ 397437 h 794874"/>
                <a:gd name="connsiteX1" fmla="*/ 398043 w 796086"/>
                <a:gd name="connsiteY1" fmla="*/ 794875 h 794874"/>
                <a:gd name="connsiteX2" fmla="*/ 0 w 796086"/>
                <a:gd name="connsiteY2" fmla="*/ 397437 h 794874"/>
                <a:gd name="connsiteX3" fmla="*/ 398043 w 796086"/>
                <a:gd name="connsiteY3" fmla="*/ 0 h 794874"/>
                <a:gd name="connsiteX4" fmla="*/ 796086 w 796086"/>
                <a:gd name="connsiteY4" fmla="*/ 397437 h 79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086" h="794874">
                  <a:moveTo>
                    <a:pt x="796086" y="397437"/>
                  </a:moveTo>
                  <a:cubicBezTo>
                    <a:pt x="796086" y="616936"/>
                    <a:pt x="617876" y="794875"/>
                    <a:pt x="398043" y="794875"/>
                  </a:cubicBezTo>
                  <a:cubicBezTo>
                    <a:pt x="178210" y="794875"/>
                    <a:pt x="0" y="616936"/>
                    <a:pt x="0" y="397437"/>
                  </a:cubicBezTo>
                  <a:cubicBezTo>
                    <a:pt x="0" y="177939"/>
                    <a:pt x="178210" y="0"/>
                    <a:pt x="398043" y="0"/>
                  </a:cubicBezTo>
                  <a:cubicBezTo>
                    <a:pt x="617876" y="0"/>
                    <a:pt x="796086" y="177939"/>
                    <a:pt x="796086" y="39743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00">
                  <a:srgbClr val="F3F2F2"/>
                </a:gs>
                <a:gs pos="99000">
                  <a:srgbClr val="D4D0D0"/>
                </a:gs>
                <a:gs pos="100000">
                  <a:srgbClr val="D4D0D0"/>
                </a:gs>
              </a:gsLst>
              <a:lin ang="789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TR" sz="20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Freeform 39">
              <a:extLst>
                <a:ext uri="{FF2B5EF4-FFF2-40B4-BE49-F238E27FC236}">
                  <a16:creationId xmlns:a16="http://schemas.microsoft.com/office/drawing/2014/main" id="{0F8903D7-54E6-8C88-2AAF-062E63991651}"/>
                </a:ext>
              </a:extLst>
            </p:cNvPr>
            <p:cNvSpPr/>
            <p:nvPr/>
          </p:nvSpPr>
          <p:spPr>
            <a:xfrm rot="16224600">
              <a:off x="4719384" y="1261335"/>
              <a:ext cx="582095" cy="581209"/>
            </a:xfrm>
            <a:custGeom>
              <a:avLst/>
              <a:gdLst>
                <a:gd name="connsiteX0" fmla="*/ 582095 w 582095"/>
                <a:gd name="connsiteY0" fmla="*/ 290605 h 581209"/>
                <a:gd name="connsiteX1" fmla="*/ 291048 w 582095"/>
                <a:gd name="connsiteY1" fmla="*/ 581210 h 581209"/>
                <a:gd name="connsiteX2" fmla="*/ 0 w 582095"/>
                <a:gd name="connsiteY2" fmla="*/ 290605 h 581209"/>
                <a:gd name="connsiteX3" fmla="*/ 291048 w 582095"/>
                <a:gd name="connsiteY3" fmla="*/ 0 h 581209"/>
                <a:gd name="connsiteX4" fmla="*/ 582095 w 582095"/>
                <a:gd name="connsiteY4" fmla="*/ 290605 h 58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2095" h="581209">
                  <a:moveTo>
                    <a:pt x="582095" y="290605"/>
                  </a:moveTo>
                  <a:cubicBezTo>
                    <a:pt x="582095" y="451102"/>
                    <a:pt x="451789" y="581210"/>
                    <a:pt x="291048" y="581210"/>
                  </a:cubicBezTo>
                  <a:cubicBezTo>
                    <a:pt x="130307" y="581210"/>
                    <a:pt x="0" y="451102"/>
                    <a:pt x="0" y="290605"/>
                  </a:cubicBezTo>
                  <a:cubicBezTo>
                    <a:pt x="0" y="130108"/>
                    <a:pt x="130306" y="0"/>
                    <a:pt x="291048" y="0"/>
                  </a:cubicBezTo>
                  <a:cubicBezTo>
                    <a:pt x="451789" y="0"/>
                    <a:pt x="582095" y="130108"/>
                    <a:pt x="582095" y="290605"/>
                  </a:cubicBezTo>
                  <a:close/>
                </a:path>
              </a:pathLst>
            </a:custGeom>
            <a:solidFill>
              <a:srgbClr val="FFC6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TR" sz="20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Freeform 40">
              <a:extLst>
                <a:ext uri="{FF2B5EF4-FFF2-40B4-BE49-F238E27FC236}">
                  <a16:creationId xmlns:a16="http://schemas.microsoft.com/office/drawing/2014/main" id="{2FAE6228-DC2D-943E-1996-D01CB000DF4A}"/>
                </a:ext>
              </a:extLst>
            </p:cNvPr>
            <p:cNvSpPr/>
            <p:nvPr/>
          </p:nvSpPr>
          <p:spPr>
            <a:xfrm>
              <a:off x="4495620" y="1037707"/>
              <a:ext cx="1029808" cy="1028242"/>
            </a:xfrm>
            <a:custGeom>
              <a:avLst/>
              <a:gdLst>
                <a:gd name="connsiteX0" fmla="*/ 514904 w 1029808"/>
                <a:gd name="connsiteY0" fmla="*/ 0 h 1028242"/>
                <a:gd name="connsiteX1" fmla="*/ 514904 w 1029808"/>
                <a:gd name="connsiteY1" fmla="*/ 29383 h 1028242"/>
                <a:gd name="connsiteX2" fmla="*/ 29428 w 1029808"/>
                <a:gd name="connsiteY2" fmla="*/ 514121 h 1028242"/>
                <a:gd name="connsiteX3" fmla="*/ 514904 w 1029808"/>
                <a:gd name="connsiteY3" fmla="*/ 998859 h 1028242"/>
                <a:gd name="connsiteX4" fmla="*/ 1000381 w 1029808"/>
                <a:gd name="connsiteY4" fmla="*/ 514121 h 1028242"/>
                <a:gd name="connsiteX5" fmla="*/ 1029809 w 1029808"/>
                <a:gd name="connsiteY5" fmla="*/ 514121 h 1028242"/>
                <a:gd name="connsiteX6" fmla="*/ 514904 w 1029808"/>
                <a:gd name="connsiteY6" fmla="*/ 1028242 h 1028242"/>
                <a:gd name="connsiteX7" fmla="*/ 0 w 1029808"/>
                <a:gd name="connsiteY7" fmla="*/ 514121 h 1028242"/>
                <a:gd name="connsiteX8" fmla="*/ 514904 w 1029808"/>
                <a:gd name="connsiteY8" fmla="*/ 0 h 102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9808" h="1028242">
                  <a:moveTo>
                    <a:pt x="514904" y="0"/>
                  </a:moveTo>
                  <a:lnTo>
                    <a:pt x="514904" y="29383"/>
                  </a:lnTo>
                  <a:cubicBezTo>
                    <a:pt x="246821" y="29383"/>
                    <a:pt x="29428" y="246445"/>
                    <a:pt x="29428" y="514121"/>
                  </a:cubicBezTo>
                  <a:cubicBezTo>
                    <a:pt x="29428" y="781797"/>
                    <a:pt x="246821" y="998859"/>
                    <a:pt x="514904" y="998859"/>
                  </a:cubicBezTo>
                  <a:cubicBezTo>
                    <a:pt x="782988" y="998859"/>
                    <a:pt x="1000381" y="781797"/>
                    <a:pt x="1000381" y="514121"/>
                  </a:cubicBezTo>
                  <a:lnTo>
                    <a:pt x="1029809" y="514121"/>
                  </a:lnTo>
                  <a:cubicBezTo>
                    <a:pt x="1029809" y="798102"/>
                    <a:pt x="799318" y="1028242"/>
                    <a:pt x="514904" y="1028242"/>
                  </a:cubicBezTo>
                  <a:cubicBezTo>
                    <a:pt x="230491" y="1028242"/>
                    <a:pt x="0" y="798102"/>
                    <a:pt x="0" y="514121"/>
                  </a:cubicBezTo>
                  <a:cubicBezTo>
                    <a:pt x="0" y="230140"/>
                    <a:pt x="230491" y="0"/>
                    <a:pt x="5149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00">
                  <a:srgbClr val="F3F2F2"/>
                </a:gs>
                <a:gs pos="99000">
                  <a:srgbClr val="D4D0D0"/>
                </a:gs>
                <a:gs pos="100000">
                  <a:srgbClr val="D4D0D0"/>
                </a:gs>
              </a:gsLst>
              <a:lin ang="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TR" sz="20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Box 73">
              <a:extLst>
                <a:ext uri="{FF2B5EF4-FFF2-40B4-BE49-F238E27FC236}">
                  <a16:creationId xmlns:a16="http://schemas.microsoft.com/office/drawing/2014/main" id="{FC1551F2-E632-0DB5-E79B-E0540C8D5F3B}"/>
                </a:ext>
              </a:extLst>
            </p:cNvPr>
            <p:cNvSpPr txBox="1"/>
            <p:nvPr/>
          </p:nvSpPr>
          <p:spPr>
            <a:xfrm>
              <a:off x="2049952" y="1221655"/>
              <a:ext cx="2374424" cy="56630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tr-TR" sz="2000" b="1">
                  <a:solidFill>
                    <a:schemeClr val="bg1"/>
                  </a:solidFill>
                  <a:latin typeface="Calibri" panose="020F0502020204030204" pitchFamily="34" charset="0"/>
                  <a:ea typeface="Inter Light" panose="02000503000000020004" pitchFamily="2" charset="0"/>
                  <a:cs typeface="Open Sans" panose="020B0606030504020204" pitchFamily="34" charset="0"/>
                </a:rPr>
                <a:t>Başlık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Inter Light" panose="02000503000000020004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9" name="Group 94">
            <a:extLst>
              <a:ext uri="{FF2B5EF4-FFF2-40B4-BE49-F238E27FC236}">
                <a16:creationId xmlns:a16="http://schemas.microsoft.com/office/drawing/2014/main" id="{E2E0CB89-D10A-9FDA-3747-C34753E99EAD}"/>
              </a:ext>
            </a:extLst>
          </p:cNvPr>
          <p:cNvGrpSpPr/>
          <p:nvPr/>
        </p:nvGrpSpPr>
        <p:grpSpPr>
          <a:xfrm>
            <a:off x="7522826" y="2058345"/>
            <a:ext cx="3469181" cy="1028242"/>
            <a:chOff x="6324747" y="1035330"/>
            <a:chExt cx="3469181" cy="1028242"/>
          </a:xfrm>
        </p:grpSpPr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83E64D40-6EA1-0064-55EF-C6B9B0F712A8}"/>
                </a:ext>
              </a:extLst>
            </p:cNvPr>
            <p:cNvSpPr/>
            <p:nvPr/>
          </p:nvSpPr>
          <p:spPr>
            <a:xfrm>
              <a:off x="6857853" y="1155750"/>
              <a:ext cx="2691043" cy="787401"/>
            </a:xfrm>
            <a:custGeom>
              <a:avLst/>
              <a:gdLst>
                <a:gd name="connsiteX0" fmla="*/ 0 w 2691043"/>
                <a:gd name="connsiteY0" fmla="*/ 787402 h 787401"/>
                <a:gd name="connsiteX1" fmla="*/ 2464806 w 2691043"/>
                <a:gd name="connsiteY1" fmla="*/ 787402 h 787401"/>
                <a:gd name="connsiteX2" fmla="*/ 2691044 w 2691043"/>
                <a:gd name="connsiteY2" fmla="*/ 561508 h 787401"/>
                <a:gd name="connsiteX3" fmla="*/ 2691044 w 2691043"/>
                <a:gd name="connsiteY3" fmla="*/ 225894 h 787401"/>
                <a:gd name="connsiteX4" fmla="*/ 2464806 w 2691043"/>
                <a:gd name="connsiteY4" fmla="*/ 0 h 787401"/>
                <a:gd name="connsiteX5" fmla="*/ 0 w 2691043"/>
                <a:gd name="connsiteY5" fmla="*/ 0 h 787401"/>
                <a:gd name="connsiteX6" fmla="*/ 0 w 2691043"/>
                <a:gd name="connsiteY6" fmla="*/ 787232 h 7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1043" h="787401">
                  <a:moveTo>
                    <a:pt x="0" y="787402"/>
                  </a:moveTo>
                  <a:lnTo>
                    <a:pt x="2464806" y="787402"/>
                  </a:lnTo>
                  <a:cubicBezTo>
                    <a:pt x="2589662" y="787402"/>
                    <a:pt x="2691044" y="686344"/>
                    <a:pt x="2691044" y="561508"/>
                  </a:cubicBezTo>
                  <a:lnTo>
                    <a:pt x="2691044" y="225894"/>
                  </a:lnTo>
                  <a:cubicBezTo>
                    <a:pt x="2691044" y="101228"/>
                    <a:pt x="2589832" y="0"/>
                    <a:pt x="2464806" y="0"/>
                  </a:cubicBezTo>
                  <a:lnTo>
                    <a:pt x="0" y="0"/>
                  </a:lnTo>
                  <a:lnTo>
                    <a:pt x="0" y="7872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EFF">
                    <a:alpha val="0"/>
                  </a:srgbClr>
                </a:gs>
                <a:gs pos="100000">
                  <a:srgbClr val="00BEFF"/>
                </a:gs>
              </a:gsLst>
              <a:lin ang="1080000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TR" sz="20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FDFCB8B1-914C-B0AF-4DE9-F788A2392A5A}"/>
                </a:ext>
              </a:extLst>
            </p:cNvPr>
            <p:cNvSpPr/>
            <p:nvPr/>
          </p:nvSpPr>
          <p:spPr>
            <a:xfrm>
              <a:off x="6351454" y="1064373"/>
              <a:ext cx="976396" cy="974910"/>
            </a:xfrm>
            <a:custGeom>
              <a:avLst/>
              <a:gdLst>
                <a:gd name="connsiteX0" fmla="*/ 976396 w 976396"/>
                <a:gd name="connsiteY0" fmla="*/ 487455 h 974910"/>
                <a:gd name="connsiteX1" fmla="*/ 488198 w 976396"/>
                <a:gd name="connsiteY1" fmla="*/ 974911 h 974910"/>
                <a:gd name="connsiteX2" fmla="*/ -1 w 976396"/>
                <a:gd name="connsiteY2" fmla="*/ 487455 h 974910"/>
                <a:gd name="connsiteX3" fmla="*/ 488198 w 976396"/>
                <a:gd name="connsiteY3" fmla="*/ 0 h 974910"/>
                <a:gd name="connsiteX4" fmla="*/ 976396 w 976396"/>
                <a:gd name="connsiteY4" fmla="*/ 487455 h 97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396" h="974910">
                  <a:moveTo>
                    <a:pt x="976396" y="487455"/>
                  </a:moveTo>
                  <a:cubicBezTo>
                    <a:pt x="976396" y="756669"/>
                    <a:pt x="757822" y="974911"/>
                    <a:pt x="488198" y="974911"/>
                  </a:cubicBezTo>
                  <a:cubicBezTo>
                    <a:pt x="218573" y="974911"/>
                    <a:pt x="-1" y="756670"/>
                    <a:pt x="-1" y="487455"/>
                  </a:cubicBezTo>
                  <a:cubicBezTo>
                    <a:pt x="-1" y="218241"/>
                    <a:pt x="218573" y="0"/>
                    <a:pt x="488198" y="0"/>
                  </a:cubicBezTo>
                  <a:cubicBezTo>
                    <a:pt x="757822" y="0"/>
                    <a:pt x="976396" y="218241"/>
                    <a:pt x="976396" y="4874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7010" cap="flat">
              <a:solidFill>
                <a:srgbClr val="FFFFFF">
                  <a:alpha val="2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TR" sz="20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62F97D8B-73C2-ADB8-2B0D-06038697FFF0}"/>
                </a:ext>
              </a:extLst>
            </p:cNvPr>
            <p:cNvSpPr/>
            <p:nvPr/>
          </p:nvSpPr>
          <p:spPr>
            <a:xfrm rot="16371000">
              <a:off x="6441658" y="1154471"/>
              <a:ext cx="796086" cy="794874"/>
            </a:xfrm>
            <a:custGeom>
              <a:avLst/>
              <a:gdLst>
                <a:gd name="connsiteX0" fmla="*/ 796086 w 796086"/>
                <a:gd name="connsiteY0" fmla="*/ 397437 h 794874"/>
                <a:gd name="connsiteX1" fmla="*/ 398043 w 796086"/>
                <a:gd name="connsiteY1" fmla="*/ 794875 h 794874"/>
                <a:gd name="connsiteX2" fmla="*/ 0 w 796086"/>
                <a:gd name="connsiteY2" fmla="*/ 397437 h 794874"/>
                <a:gd name="connsiteX3" fmla="*/ 398043 w 796086"/>
                <a:gd name="connsiteY3" fmla="*/ 0 h 794874"/>
                <a:gd name="connsiteX4" fmla="*/ 796086 w 796086"/>
                <a:gd name="connsiteY4" fmla="*/ 397437 h 79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086" h="794874">
                  <a:moveTo>
                    <a:pt x="796086" y="397437"/>
                  </a:moveTo>
                  <a:cubicBezTo>
                    <a:pt x="796086" y="616936"/>
                    <a:pt x="617876" y="794875"/>
                    <a:pt x="398043" y="794875"/>
                  </a:cubicBezTo>
                  <a:cubicBezTo>
                    <a:pt x="178210" y="794875"/>
                    <a:pt x="0" y="616936"/>
                    <a:pt x="0" y="397437"/>
                  </a:cubicBezTo>
                  <a:cubicBezTo>
                    <a:pt x="0" y="177939"/>
                    <a:pt x="178210" y="0"/>
                    <a:pt x="398043" y="0"/>
                  </a:cubicBezTo>
                  <a:cubicBezTo>
                    <a:pt x="617876" y="0"/>
                    <a:pt x="796086" y="177939"/>
                    <a:pt x="796086" y="397437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00">
                  <a:srgbClr val="F3F2F2"/>
                </a:gs>
                <a:gs pos="99000">
                  <a:srgbClr val="D4D0D0"/>
                </a:gs>
                <a:gs pos="100000">
                  <a:srgbClr val="D4D0D0"/>
                </a:gs>
              </a:gsLst>
              <a:lin ang="5229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TR" sz="20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C425FE2-EF20-A6D1-7EC0-9539EEE6A8BB}"/>
                </a:ext>
              </a:extLst>
            </p:cNvPr>
            <p:cNvSpPr/>
            <p:nvPr/>
          </p:nvSpPr>
          <p:spPr>
            <a:xfrm rot="16345200">
              <a:off x="6548663" y="1261280"/>
              <a:ext cx="582095" cy="581209"/>
            </a:xfrm>
            <a:custGeom>
              <a:avLst/>
              <a:gdLst>
                <a:gd name="connsiteX0" fmla="*/ 582095 w 582095"/>
                <a:gd name="connsiteY0" fmla="*/ 290605 h 581209"/>
                <a:gd name="connsiteX1" fmla="*/ 291048 w 582095"/>
                <a:gd name="connsiteY1" fmla="*/ 581210 h 581209"/>
                <a:gd name="connsiteX2" fmla="*/ 0 w 582095"/>
                <a:gd name="connsiteY2" fmla="*/ 290605 h 581209"/>
                <a:gd name="connsiteX3" fmla="*/ 291048 w 582095"/>
                <a:gd name="connsiteY3" fmla="*/ 0 h 581209"/>
                <a:gd name="connsiteX4" fmla="*/ 582095 w 582095"/>
                <a:gd name="connsiteY4" fmla="*/ 290605 h 58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2095" h="581209">
                  <a:moveTo>
                    <a:pt x="582095" y="290605"/>
                  </a:moveTo>
                  <a:cubicBezTo>
                    <a:pt x="582095" y="451102"/>
                    <a:pt x="451789" y="581210"/>
                    <a:pt x="291048" y="581210"/>
                  </a:cubicBezTo>
                  <a:cubicBezTo>
                    <a:pt x="130307" y="581210"/>
                    <a:pt x="0" y="451102"/>
                    <a:pt x="0" y="290605"/>
                  </a:cubicBezTo>
                  <a:cubicBezTo>
                    <a:pt x="0" y="130108"/>
                    <a:pt x="130307" y="0"/>
                    <a:pt x="291048" y="0"/>
                  </a:cubicBezTo>
                  <a:cubicBezTo>
                    <a:pt x="451789" y="0"/>
                    <a:pt x="582095" y="130108"/>
                    <a:pt x="582095" y="290605"/>
                  </a:cubicBezTo>
                  <a:close/>
                </a:path>
              </a:pathLst>
            </a:custGeom>
            <a:solidFill>
              <a:srgbClr val="00BE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TR" sz="20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87792304-15B6-054F-CAAD-F1909EC78AF5}"/>
                </a:ext>
              </a:extLst>
            </p:cNvPr>
            <p:cNvSpPr/>
            <p:nvPr/>
          </p:nvSpPr>
          <p:spPr>
            <a:xfrm>
              <a:off x="6324747" y="1035330"/>
              <a:ext cx="1029809" cy="1028242"/>
            </a:xfrm>
            <a:custGeom>
              <a:avLst/>
              <a:gdLst>
                <a:gd name="connsiteX0" fmla="*/ 514905 w 1029809"/>
                <a:gd name="connsiteY0" fmla="*/ 0 h 1028242"/>
                <a:gd name="connsiteX1" fmla="*/ 514905 w 1029809"/>
                <a:gd name="connsiteY1" fmla="*/ 29383 h 1028242"/>
                <a:gd name="connsiteX2" fmla="*/ 1000381 w 1029809"/>
                <a:gd name="connsiteY2" fmla="*/ 514121 h 1028242"/>
                <a:gd name="connsiteX3" fmla="*/ 514905 w 1029809"/>
                <a:gd name="connsiteY3" fmla="*/ 998859 h 1028242"/>
                <a:gd name="connsiteX4" fmla="*/ 29428 w 1029809"/>
                <a:gd name="connsiteY4" fmla="*/ 514121 h 1028242"/>
                <a:gd name="connsiteX5" fmla="*/ 0 w 1029809"/>
                <a:gd name="connsiteY5" fmla="*/ 514121 h 1028242"/>
                <a:gd name="connsiteX6" fmla="*/ 514905 w 1029809"/>
                <a:gd name="connsiteY6" fmla="*/ 1028242 h 1028242"/>
                <a:gd name="connsiteX7" fmla="*/ 1029809 w 1029809"/>
                <a:gd name="connsiteY7" fmla="*/ 514121 h 1028242"/>
                <a:gd name="connsiteX8" fmla="*/ 514905 w 1029809"/>
                <a:gd name="connsiteY8" fmla="*/ 0 h 102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9809" h="1028242">
                  <a:moveTo>
                    <a:pt x="514905" y="0"/>
                  </a:moveTo>
                  <a:lnTo>
                    <a:pt x="514905" y="29383"/>
                  </a:lnTo>
                  <a:cubicBezTo>
                    <a:pt x="782988" y="29383"/>
                    <a:pt x="1000381" y="246445"/>
                    <a:pt x="1000381" y="514121"/>
                  </a:cubicBezTo>
                  <a:cubicBezTo>
                    <a:pt x="1000381" y="781797"/>
                    <a:pt x="782988" y="998859"/>
                    <a:pt x="514905" y="998859"/>
                  </a:cubicBezTo>
                  <a:cubicBezTo>
                    <a:pt x="246821" y="998859"/>
                    <a:pt x="29428" y="781797"/>
                    <a:pt x="29428" y="514121"/>
                  </a:cubicBezTo>
                  <a:lnTo>
                    <a:pt x="0" y="514121"/>
                  </a:lnTo>
                  <a:cubicBezTo>
                    <a:pt x="0" y="798102"/>
                    <a:pt x="230491" y="1028242"/>
                    <a:pt x="514905" y="1028242"/>
                  </a:cubicBezTo>
                  <a:cubicBezTo>
                    <a:pt x="799319" y="1028242"/>
                    <a:pt x="1029809" y="798102"/>
                    <a:pt x="1029809" y="514121"/>
                  </a:cubicBezTo>
                  <a:cubicBezTo>
                    <a:pt x="1029809" y="230140"/>
                    <a:pt x="799319" y="0"/>
                    <a:pt x="51490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35000">
                  <a:srgbClr val="F3F2F2"/>
                </a:gs>
                <a:gs pos="99000">
                  <a:srgbClr val="D4D0D0"/>
                </a:gs>
                <a:gs pos="100000">
                  <a:srgbClr val="D4D0D0"/>
                </a:gs>
              </a:gsLst>
              <a:lin ang="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TR" sz="2000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TextBox 77">
              <a:extLst>
                <a:ext uri="{FF2B5EF4-FFF2-40B4-BE49-F238E27FC236}">
                  <a16:creationId xmlns:a16="http://schemas.microsoft.com/office/drawing/2014/main" id="{58BB7C38-AEAD-FAA9-4F77-4DE698782A2D}"/>
                </a:ext>
              </a:extLst>
            </p:cNvPr>
            <p:cNvSpPr txBox="1"/>
            <p:nvPr/>
          </p:nvSpPr>
          <p:spPr>
            <a:xfrm>
              <a:off x="7419504" y="1221655"/>
              <a:ext cx="2374424" cy="566309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tr-TR" sz="2000" b="1">
                  <a:solidFill>
                    <a:schemeClr val="bg1"/>
                  </a:solidFill>
                  <a:latin typeface="Calibri" panose="020F0502020204030204" pitchFamily="34" charset="0"/>
                  <a:ea typeface="Inter Light" panose="02000503000000020004" pitchFamily="2" charset="0"/>
                  <a:cs typeface="Open Sans" panose="020B0606030504020204" pitchFamily="34" charset="0"/>
                </a:rPr>
                <a:t>Başlık</a:t>
              </a:r>
              <a:endPara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Inter Light" panose="02000503000000020004" pitchFamily="2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7606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EE875-66B4-0EF2-C35D-A69D4AF0A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8E8581-6095-B276-7323-E3D1764F5ACD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Site ve Uygulama Önerileri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248E86-E97F-B2B8-88F1-0B79B2547CC7}"/>
              </a:ext>
            </a:extLst>
          </p:cNvPr>
          <p:cNvGrpSpPr/>
          <p:nvPr/>
        </p:nvGrpSpPr>
        <p:grpSpPr>
          <a:xfrm>
            <a:off x="453778" y="3842176"/>
            <a:ext cx="6206015" cy="1149169"/>
            <a:chOff x="3081618" y="4753380"/>
            <a:chExt cx="8281707" cy="153352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7926C9-C1D3-0D6B-8095-887C8B760616}"/>
                </a:ext>
              </a:extLst>
            </p:cNvPr>
            <p:cNvSpPr/>
            <p:nvPr/>
          </p:nvSpPr>
          <p:spPr>
            <a:xfrm>
              <a:off x="5353050" y="4753381"/>
              <a:ext cx="6010275" cy="1533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306307-8C8D-CFFE-8DC1-BD79BB4AEDF0}"/>
                </a:ext>
              </a:extLst>
            </p:cNvPr>
            <p:cNvSpPr txBox="1"/>
            <p:nvPr/>
          </p:nvSpPr>
          <p:spPr>
            <a:xfrm>
              <a:off x="9067800" y="5635472"/>
              <a:ext cx="2124075" cy="4517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remove.bg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920E11-4ECF-F790-8F39-DF229E84D8F7}"/>
                </a:ext>
              </a:extLst>
            </p:cNvPr>
            <p:cNvSpPr txBox="1"/>
            <p:nvPr/>
          </p:nvSpPr>
          <p:spPr>
            <a:xfrm>
              <a:off x="5353050" y="5372039"/>
              <a:ext cx="3366891" cy="369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tr-TR" sz="12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Resim Arkaplanı Silme Aracı</a:t>
              </a:r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89C1CF68-6CDE-04E9-40F8-2BD811968219}"/>
                </a:ext>
              </a:extLst>
            </p:cNvPr>
            <p:cNvSpPr/>
            <p:nvPr/>
          </p:nvSpPr>
          <p:spPr>
            <a:xfrm>
              <a:off x="8791575" y="5395362"/>
              <a:ext cx="114300" cy="322689"/>
            </a:xfrm>
            <a:prstGeom prst="chevron">
              <a:avLst/>
            </a:prstGeom>
            <a:solidFill>
              <a:srgbClr val="000F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>
                <a:solidFill>
                  <a:schemeClr val="tx1"/>
                </a:solidFill>
              </a:endParaRPr>
            </a:p>
          </p:txBody>
        </p:sp>
        <p:pic>
          <p:nvPicPr>
            <p:cNvPr id="39" name="Picture 38" descr="A close up of a logo&#10;&#10;AI-generated content may be incorrect.">
              <a:extLst>
                <a:ext uri="{FF2B5EF4-FFF2-40B4-BE49-F238E27FC236}">
                  <a16:creationId xmlns:a16="http://schemas.microsoft.com/office/drawing/2014/main" id="{42710EF5-C003-884E-32F1-DE3B840D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600" y="5198623"/>
              <a:ext cx="1928615" cy="49593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EC5B81E-7EC4-90B1-E1EA-55CB42A53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1618" y="4753380"/>
              <a:ext cx="2269831" cy="153352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4D13F6-5BDF-56B7-D482-FF3D844BE9A3}"/>
              </a:ext>
            </a:extLst>
          </p:cNvPr>
          <p:cNvGrpSpPr/>
          <p:nvPr/>
        </p:nvGrpSpPr>
        <p:grpSpPr>
          <a:xfrm>
            <a:off x="599890" y="2381987"/>
            <a:ext cx="6059903" cy="1152769"/>
            <a:chOff x="3276599" y="2795952"/>
            <a:chExt cx="8086726" cy="153832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75C0E2-F846-4EC8-A28A-5EFF3F256CAB}"/>
                </a:ext>
              </a:extLst>
            </p:cNvPr>
            <p:cNvSpPr/>
            <p:nvPr/>
          </p:nvSpPr>
          <p:spPr>
            <a:xfrm>
              <a:off x="5353050" y="2800756"/>
              <a:ext cx="6010275" cy="1533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15AF94-BA51-87D5-F177-318FB497888D}"/>
                </a:ext>
              </a:extLst>
            </p:cNvPr>
            <p:cNvSpPr txBox="1"/>
            <p:nvPr/>
          </p:nvSpPr>
          <p:spPr>
            <a:xfrm>
              <a:off x="9067800" y="3682848"/>
              <a:ext cx="2124075" cy="451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mockupbro.com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816A2C-8CEE-9FF2-5435-F5B9B47C4E85}"/>
                </a:ext>
              </a:extLst>
            </p:cNvPr>
            <p:cNvSpPr txBox="1"/>
            <p:nvPr/>
          </p:nvSpPr>
          <p:spPr>
            <a:xfrm>
              <a:off x="5353050" y="3419415"/>
              <a:ext cx="3366892" cy="369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tr-TR" sz="12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Cihaz Mock-upları için Kaynak Site</a:t>
              </a: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704011B7-D479-6467-DB76-B6B53CFFEB64}"/>
                </a:ext>
              </a:extLst>
            </p:cNvPr>
            <p:cNvSpPr/>
            <p:nvPr/>
          </p:nvSpPr>
          <p:spPr>
            <a:xfrm>
              <a:off x="8791575" y="3442737"/>
              <a:ext cx="114300" cy="322689"/>
            </a:xfrm>
            <a:prstGeom prst="chevron">
              <a:avLst/>
            </a:prstGeom>
            <a:solidFill>
              <a:srgbClr val="000F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>
                <a:solidFill>
                  <a:schemeClr val="tx1"/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153B45F-DBE7-87AB-200D-DEA9A92E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0383" y="3092184"/>
              <a:ext cx="2048434" cy="60965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B3E05E5-A4A3-4B16-AC9A-6E467BA5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6599" y="2795952"/>
              <a:ext cx="2055159" cy="153832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5986D3-0DA2-9DF2-7588-50EDE22EF304}"/>
              </a:ext>
            </a:extLst>
          </p:cNvPr>
          <p:cNvGrpSpPr/>
          <p:nvPr/>
        </p:nvGrpSpPr>
        <p:grpSpPr>
          <a:xfrm>
            <a:off x="328355" y="925398"/>
            <a:ext cx="6331438" cy="1149169"/>
            <a:chOff x="2914245" y="904875"/>
            <a:chExt cx="8449080" cy="153352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3E7E7A-1442-99C2-616C-D6136B36104B}"/>
                </a:ext>
              </a:extLst>
            </p:cNvPr>
            <p:cNvSpPr/>
            <p:nvPr/>
          </p:nvSpPr>
          <p:spPr>
            <a:xfrm>
              <a:off x="5353050" y="904875"/>
              <a:ext cx="6010275" cy="1533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511F7CC-6973-9C29-E98C-FF7D621CC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44000" y="1222092"/>
              <a:ext cx="1843568" cy="5555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2C5BBC-7787-C037-820D-C219715629AA}"/>
                </a:ext>
              </a:extLst>
            </p:cNvPr>
            <p:cNvSpPr txBox="1"/>
            <p:nvPr/>
          </p:nvSpPr>
          <p:spPr>
            <a:xfrm>
              <a:off x="9067800" y="1786966"/>
              <a:ext cx="2047875" cy="4517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svgrepo.com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C19F09-B685-007B-4B6A-6C26EC769895}"/>
                </a:ext>
              </a:extLst>
            </p:cNvPr>
            <p:cNvSpPr txBox="1"/>
            <p:nvPr/>
          </p:nvSpPr>
          <p:spPr>
            <a:xfrm>
              <a:off x="5353050" y="1523534"/>
              <a:ext cx="3366892" cy="369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tr-TR" sz="12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İkon İndirilebilecek Kaynak Site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B4F43998-1EC9-B1B4-2684-D5F0E300CF44}"/>
                </a:ext>
              </a:extLst>
            </p:cNvPr>
            <p:cNvSpPr/>
            <p:nvPr/>
          </p:nvSpPr>
          <p:spPr>
            <a:xfrm>
              <a:off x="8791575" y="1546856"/>
              <a:ext cx="114300" cy="322689"/>
            </a:xfrm>
            <a:prstGeom prst="chevron">
              <a:avLst/>
            </a:prstGeom>
            <a:solidFill>
              <a:srgbClr val="000F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>
                <a:solidFill>
                  <a:schemeClr val="tx1"/>
                </a:solidFill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3ACF46-E359-3B2F-60AE-B59120BE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14245" y="904875"/>
              <a:ext cx="2417513" cy="153352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5BCFBB6-18C3-B984-8B71-23E1CA133B4D}"/>
              </a:ext>
            </a:extLst>
          </p:cNvPr>
          <p:cNvGrpSpPr/>
          <p:nvPr/>
        </p:nvGrpSpPr>
        <p:grpSpPr>
          <a:xfrm>
            <a:off x="2155908" y="5298766"/>
            <a:ext cx="4503885" cy="1149168"/>
            <a:chOff x="5353050" y="4753381"/>
            <a:chExt cx="6010275" cy="153352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C698503-777D-B078-56B0-7EF9F5EF437A}"/>
                </a:ext>
              </a:extLst>
            </p:cNvPr>
            <p:cNvSpPr/>
            <p:nvPr/>
          </p:nvSpPr>
          <p:spPr>
            <a:xfrm>
              <a:off x="5353050" y="4753381"/>
              <a:ext cx="6010275" cy="1533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2CD5C5-A636-B499-EDF4-605AABEE1776}"/>
                </a:ext>
              </a:extLst>
            </p:cNvPr>
            <p:cNvSpPr txBox="1"/>
            <p:nvPr/>
          </p:nvSpPr>
          <p:spPr>
            <a:xfrm>
              <a:off x="9067800" y="5635472"/>
              <a:ext cx="2124075" cy="4517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screenpal.com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D8EF278-F57E-D2A7-6D8A-B999CA01C0D5}"/>
                </a:ext>
              </a:extLst>
            </p:cNvPr>
            <p:cNvSpPr txBox="1"/>
            <p:nvPr/>
          </p:nvSpPr>
          <p:spPr>
            <a:xfrm>
              <a:off x="5353050" y="5372039"/>
              <a:ext cx="3366891" cy="369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tr-TR" sz="12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Ekran Video Kayıt Uygulaması</a:t>
              </a:r>
            </a:p>
          </p:txBody>
        </p:sp>
        <p:sp>
          <p:nvSpPr>
            <p:cNvPr id="54" name="Arrow: Chevron 53">
              <a:extLst>
                <a:ext uri="{FF2B5EF4-FFF2-40B4-BE49-F238E27FC236}">
                  <a16:creationId xmlns:a16="http://schemas.microsoft.com/office/drawing/2014/main" id="{568F192B-1C5A-2691-84D9-5751A5413427}"/>
                </a:ext>
              </a:extLst>
            </p:cNvPr>
            <p:cNvSpPr/>
            <p:nvPr/>
          </p:nvSpPr>
          <p:spPr>
            <a:xfrm>
              <a:off x="8791575" y="5395362"/>
              <a:ext cx="114300" cy="322689"/>
            </a:xfrm>
            <a:prstGeom prst="chevron">
              <a:avLst/>
            </a:prstGeom>
            <a:solidFill>
              <a:srgbClr val="000F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aphic 57">
            <a:extLst>
              <a:ext uri="{FF2B5EF4-FFF2-40B4-BE49-F238E27FC236}">
                <a16:creationId xmlns:a16="http://schemas.microsoft.com/office/drawing/2014/main" id="{29B70569-FA9D-A68D-1471-7EFE5A8B224C}"/>
              </a:ext>
            </a:extLst>
          </p:cNvPr>
          <p:cNvGrpSpPr/>
          <p:nvPr/>
        </p:nvGrpSpPr>
        <p:grpSpPr>
          <a:xfrm>
            <a:off x="5020657" y="5688979"/>
            <a:ext cx="1372198" cy="219828"/>
            <a:chOff x="1219200" y="2647950"/>
            <a:chExt cx="9750837" cy="1562099"/>
          </a:xfrm>
          <a:solidFill>
            <a:srgbClr val="00B0F0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C40516-6917-5043-8A94-1531BBFA43AB}"/>
                </a:ext>
              </a:extLst>
            </p:cNvPr>
            <p:cNvSpPr/>
            <p:nvPr/>
          </p:nvSpPr>
          <p:spPr>
            <a:xfrm>
              <a:off x="1219200" y="2838383"/>
              <a:ext cx="9750837" cy="1371666"/>
            </a:xfrm>
            <a:custGeom>
              <a:avLst/>
              <a:gdLst>
                <a:gd name="connsiteX0" fmla="*/ 9604343 w 9750837"/>
                <a:gd name="connsiteY0" fmla="*/ 121434 h 1371666"/>
                <a:gd name="connsiteX1" fmla="*/ 9623679 w 9750837"/>
                <a:gd name="connsiteY1" fmla="*/ 121434 h 1371666"/>
                <a:gd name="connsiteX2" fmla="*/ 9645777 w 9750837"/>
                <a:gd name="connsiteY2" fmla="*/ 113147 h 1371666"/>
                <a:gd name="connsiteX3" fmla="*/ 9654064 w 9750837"/>
                <a:gd name="connsiteY3" fmla="*/ 96593 h 1371666"/>
                <a:gd name="connsiteX4" fmla="*/ 9645777 w 9750837"/>
                <a:gd name="connsiteY4" fmla="*/ 77276 h 1371666"/>
                <a:gd name="connsiteX5" fmla="*/ 9623679 w 9750837"/>
                <a:gd name="connsiteY5" fmla="*/ 71752 h 1371666"/>
                <a:gd name="connsiteX6" fmla="*/ 9607105 w 9750837"/>
                <a:gd name="connsiteY6" fmla="*/ 71752 h 1371666"/>
                <a:gd name="connsiteX7" fmla="*/ 9607105 w 9750837"/>
                <a:gd name="connsiteY7" fmla="*/ 121434 h 1371666"/>
                <a:gd name="connsiteX8" fmla="*/ 9604343 w 9750837"/>
                <a:gd name="connsiteY8" fmla="*/ 121434 h 1371666"/>
                <a:gd name="connsiteX9" fmla="*/ 9676257 w 9750837"/>
                <a:gd name="connsiteY9" fmla="*/ 96593 h 1371666"/>
                <a:gd name="connsiteX10" fmla="*/ 9667875 w 9750837"/>
                <a:gd name="connsiteY10" fmla="*/ 121434 h 1371666"/>
                <a:gd name="connsiteX11" fmla="*/ 9648539 w 9750837"/>
                <a:gd name="connsiteY11" fmla="*/ 137998 h 1371666"/>
                <a:gd name="connsiteX12" fmla="*/ 9690068 w 9750837"/>
                <a:gd name="connsiteY12" fmla="*/ 204235 h 1371666"/>
                <a:gd name="connsiteX13" fmla="*/ 9662350 w 9750837"/>
                <a:gd name="connsiteY13" fmla="*/ 204235 h 1371666"/>
                <a:gd name="connsiteX14" fmla="*/ 9626441 w 9750837"/>
                <a:gd name="connsiteY14" fmla="*/ 143513 h 1371666"/>
                <a:gd name="connsiteX15" fmla="*/ 9604343 w 9750837"/>
                <a:gd name="connsiteY15" fmla="*/ 143513 h 1371666"/>
                <a:gd name="connsiteX16" fmla="*/ 9604343 w 9750837"/>
                <a:gd name="connsiteY16" fmla="*/ 204235 h 1371666"/>
                <a:gd name="connsiteX17" fmla="*/ 9579483 w 9750837"/>
                <a:gd name="connsiteY17" fmla="*/ 204235 h 1371666"/>
                <a:gd name="connsiteX18" fmla="*/ 9579483 w 9750837"/>
                <a:gd name="connsiteY18" fmla="*/ 49673 h 1371666"/>
                <a:gd name="connsiteX19" fmla="*/ 9623679 w 9750837"/>
                <a:gd name="connsiteY19" fmla="*/ 49673 h 1371666"/>
                <a:gd name="connsiteX20" fmla="*/ 9665113 w 9750837"/>
                <a:gd name="connsiteY20" fmla="*/ 60722 h 1371666"/>
                <a:gd name="connsiteX21" fmla="*/ 9676257 w 9750837"/>
                <a:gd name="connsiteY21" fmla="*/ 96593 h 1371666"/>
                <a:gd name="connsiteX22" fmla="*/ 9515913 w 9750837"/>
                <a:gd name="connsiteY22" fmla="*/ 126959 h 1371666"/>
                <a:gd name="connsiteX23" fmla="*/ 9529762 w 9750837"/>
                <a:gd name="connsiteY23" fmla="*/ 182156 h 1371666"/>
                <a:gd name="connsiteX24" fmla="*/ 9571196 w 9750837"/>
                <a:gd name="connsiteY24" fmla="*/ 223552 h 1371666"/>
                <a:gd name="connsiteX25" fmla="*/ 9626441 w 9750837"/>
                <a:gd name="connsiteY25" fmla="*/ 237353 h 1371666"/>
                <a:gd name="connsiteX26" fmla="*/ 9681782 w 9750837"/>
                <a:gd name="connsiteY26" fmla="*/ 223542 h 1371666"/>
                <a:gd name="connsiteX27" fmla="*/ 9720453 w 9750837"/>
                <a:gd name="connsiteY27" fmla="*/ 184909 h 1371666"/>
                <a:gd name="connsiteX28" fmla="*/ 9734264 w 9750837"/>
                <a:gd name="connsiteY28" fmla="*/ 129711 h 1371666"/>
                <a:gd name="connsiteX29" fmla="*/ 9720453 w 9750837"/>
                <a:gd name="connsiteY29" fmla="*/ 74514 h 1371666"/>
                <a:gd name="connsiteX30" fmla="*/ 9681782 w 9750837"/>
                <a:gd name="connsiteY30" fmla="*/ 33118 h 1371666"/>
                <a:gd name="connsiteX31" fmla="*/ 9626441 w 9750837"/>
                <a:gd name="connsiteY31" fmla="*/ 19317 h 1371666"/>
                <a:gd name="connsiteX32" fmla="*/ 9571196 w 9750837"/>
                <a:gd name="connsiteY32" fmla="*/ 33118 h 1371666"/>
                <a:gd name="connsiteX33" fmla="*/ 9532525 w 9750837"/>
                <a:gd name="connsiteY33" fmla="*/ 71752 h 1371666"/>
                <a:gd name="connsiteX34" fmla="*/ 9515913 w 9750837"/>
                <a:gd name="connsiteY34" fmla="*/ 126959 h 1371666"/>
                <a:gd name="connsiteX35" fmla="*/ 9496558 w 9750837"/>
                <a:gd name="connsiteY35" fmla="*/ 126959 h 1371666"/>
                <a:gd name="connsiteX36" fmla="*/ 9513141 w 9750837"/>
                <a:gd name="connsiteY36" fmla="*/ 63475 h 1371666"/>
                <a:gd name="connsiteX37" fmla="*/ 9560147 w 9750837"/>
                <a:gd name="connsiteY37" fmla="*/ 16554 h 1371666"/>
                <a:gd name="connsiteX38" fmla="*/ 9623679 w 9750837"/>
                <a:gd name="connsiteY38" fmla="*/ 0 h 1371666"/>
                <a:gd name="connsiteX39" fmla="*/ 9687306 w 9750837"/>
                <a:gd name="connsiteY39" fmla="*/ 16554 h 1371666"/>
                <a:gd name="connsiteX40" fmla="*/ 9734264 w 9750837"/>
                <a:gd name="connsiteY40" fmla="*/ 63475 h 1371666"/>
                <a:gd name="connsiteX41" fmla="*/ 9750838 w 9750837"/>
                <a:gd name="connsiteY41" fmla="*/ 126959 h 1371666"/>
                <a:gd name="connsiteX42" fmla="*/ 9734264 w 9750837"/>
                <a:gd name="connsiteY42" fmla="*/ 190433 h 1371666"/>
                <a:gd name="connsiteX43" fmla="*/ 9687306 w 9750837"/>
                <a:gd name="connsiteY43" fmla="*/ 237353 h 1371666"/>
                <a:gd name="connsiteX44" fmla="*/ 9623679 w 9750837"/>
                <a:gd name="connsiteY44" fmla="*/ 253908 h 1371666"/>
                <a:gd name="connsiteX45" fmla="*/ 9560147 w 9750837"/>
                <a:gd name="connsiteY45" fmla="*/ 237353 h 1371666"/>
                <a:gd name="connsiteX46" fmla="*/ 9513141 w 9750837"/>
                <a:gd name="connsiteY46" fmla="*/ 190433 h 1371666"/>
                <a:gd name="connsiteX47" fmla="*/ 9496558 w 9750837"/>
                <a:gd name="connsiteY47" fmla="*/ 126959 h 1371666"/>
                <a:gd name="connsiteX48" fmla="*/ 1133180 w 9750837"/>
                <a:gd name="connsiteY48" fmla="*/ 662378 h 1371666"/>
                <a:gd name="connsiteX49" fmla="*/ 754532 w 9750837"/>
                <a:gd name="connsiteY49" fmla="*/ 999077 h 1371666"/>
                <a:gd name="connsiteX50" fmla="*/ 375885 w 9750837"/>
                <a:gd name="connsiteY50" fmla="*/ 662369 h 1371666"/>
                <a:gd name="connsiteX51" fmla="*/ 0 w 9750837"/>
                <a:gd name="connsiteY51" fmla="*/ 662369 h 1371666"/>
                <a:gd name="connsiteX52" fmla="*/ 751761 w 9750837"/>
                <a:gd name="connsiteY52" fmla="*/ 1371667 h 1371666"/>
                <a:gd name="connsiteX53" fmla="*/ 1503531 w 9750837"/>
                <a:gd name="connsiteY53" fmla="*/ 662378 h 1371666"/>
                <a:gd name="connsiteX54" fmla="*/ 1133180 w 9750837"/>
                <a:gd name="connsiteY54" fmla="*/ 662378 h 1371666"/>
                <a:gd name="connsiteX55" fmla="*/ 572119 w 9750837"/>
                <a:gd name="connsiteY55" fmla="*/ 618211 h 1371666"/>
                <a:gd name="connsiteX56" fmla="*/ 751761 w 9750837"/>
                <a:gd name="connsiteY56" fmla="*/ 438826 h 1371666"/>
                <a:gd name="connsiteX57" fmla="*/ 931412 w 9750837"/>
                <a:gd name="connsiteY57" fmla="*/ 618220 h 1371666"/>
                <a:gd name="connsiteX58" fmla="*/ 751770 w 9750837"/>
                <a:gd name="connsiteY58" fmla="*/ 797605 h 1371666"/>
                <a:gd name="connsiteX59" fmla="*/ 572119 w 9750837"/>
                <a:gd name="connsiteY59" fmla="*/ 618211 h 137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9750837" h="1371666">
                  <a:moveTo>
                    <a:pt x="9604343" y="121434"/>
                  </a:moveTo>
                  <a:lnTo>
                    <a:pt x="9623679" y="121434"/>
                  </a:lnTo>
                  <a:cubicBezTo>
                    <a:pt x="9631966" y="121434"/>
                    <a:pt x="9640252" y="118672"/>
                    <a:pt x="9645777" y="113147"/>
                  </a:cubicBezTo>
                  <a:cubicBezTo>
                    <a:pt x="9651302" y="107632"/>
                    <a:pt x="9654064" y="102118"/>
                    <a:pt x="9654064" y="96593"/>
                  </a:cubicBezTo>
                  <a:cubicBezTo>
                    <a:pt x="9654064" y="88316"/>
                    <a:pt x="9651302" y="82801"/>
                    <a:pt x="9645777" y="77276"/>
                  </a:cubicBezTo>
                  <a:cubicBezTo>
                    <a:pt x="9640252" y="74514"/>
                    <a:pt x="9631966" y="71752"/>
                    <a:pt x="9623679" y="71752"/>
                  </a:cubicBezTo>
                  <a:lnTo>
                    <a:pt x="9607105" y="71752"/>
                  </a:lnTo>
                  <a:lnTo>
                    <a:pt x="9607105" y="121434"/>
                  </a:lnTo>
                  <a:lnTo>
                    <a:pt x="9604343" y="121434"/>
                  </a:lnTo>
                  <a:close/>
                  <a:moveTo>
                    <a:pt x="9676257" y="96593"/>
                  </a:moveTo>
                  <a:cubicBezTo>
                    <a:pt x="9676257" y="104880"/>
                    <a:pt x="9673495" y="113157"/>
                    <a:pt x="9667875" y="121434"/>
                  </a:cubicBezTo>
                  <a:cubicBezTo>
                    <a:pt x="9662350" y="129721"/>
                    <a:pt x="9656826" y="132483"/>
                    <a:pt x="9648539" y="137998"/>
                  </a:cubicBezTo>
                  <a:lnTo>
                    <a:pt x="9690068" y="204235"/>
                  </a:lnTo>
                  <a:lnTo>
                    <a:pt x="9662350" y="204235"/>
                  </a:lnTo>
                  <a:lnTo>
                    <a:pt x="9626441" y="143513"/>
                  </a:lnTo>
                  <a:lnTo>
                    <a:pt x="9604343" y="143513"/>
                  </a:lnTo>
                  <a:lnTo>
                    <a:pt x="9604343" y="204235"/>
                  </a:lnTo>
                  <a:lnTo>
                    <a:pt x="9579483" y="204235"/>
                  </a:lnTo>
                  <a:lnTo>
                    <a:pt x="9579483" y="49673"/>
                  </a:lnTo>
                  <a:lnTo>
                    <a:pt x="9623679" y="49673"/>
                  </a:lnTo>
                  <a:cubicBezTo>
                    <a:pt x="9643015" y="49673"/>
                    <a:pt x="9656826" y="52435"/>
                    <a:pt x="9665113" y="60722"/>
                  </a:cubicBezTo>
                  <a:cubicBezTo>
                    <a:pt x="9673495" y="68999"/>
                    <a:pt x="9676257" y="80039"/>
                    <a:pt x="9676257" y="96593"/>
                  </a:cubicBezTo>
                  <a:close/>
                  <a:moveTo>
                    <a:pt x="9515913" y="126959"/>
                  </a:moveTo>
                  <a:cubicBezTo>
                    <a:pt x="9515913" y="146275"/>
                    <a:pt x="9521437" y="165592"/>
                    <a:pt x="9529762" y="182156"/>
                  </a:cubicBezTo>
                  <a:cubicBezTo>
                    <a:pt x="9538049" y="198711"/>
                    <a:pt x="9551861" y="212512"/>
                    <a:pt x="9571196" y="223552"/>
                  </a:cubicBezTo>
                  <a:cubicBezTo>
                    <a:pt x="9587770" y="234591"/>
                    <a:pt x="9607105" y="237353"/>
                    <a:pt x="9626441" y="237353"/>
                  </a:cubicBezTo>
                  <a:cubicBezTo>
                    <a:pt x="9645777" y="237353"/>
                    <a:pt x="9665113" y="231829"/>
                    <a:pt x="9681782" y="223542"/>
                  </a:cubicBezTo>
                  <a:cubicBezTo>
                    <a:pt x="9698355" y="212512"/>
                    <a:pt x="9712166" y="201473"/>
                    <a:pt x="9720453" y="184909"/>
                  </a:cubicBezTo>
                  <a:cubicBezTo>
                    <a:pt x="9731502" y="168354"/>
                    <a:pt x="9734264" y="149038"/>
                    <a:pt x="9734264" y="129711"/>
                  </a:cubicBezTo>
                  <a:cubicBezTo>
                    <a:pt x="9734264" y="110395"/>
                    <a:pt x="9728740" y="91078"/>
                    <a:pt x="9720453" y="74514"/>
                  </a:cubicBezTo>
                  <a:cubicBezTo>
                    <a:pt x="9709404" y="57960"/>
                    <a:pt x="9698355" y="44158"/>
                    <a:pt x="9681782" y="33118"/>
                  </a:cubicBezTo>
                  <a:cubicBezTo>
                    <a:pt x="9665113" y="22079"/>
                    <a:pt x="9645777" y="19317"/>
                    <a:pt x="9626441" y="19317"/>
                  </a:cubicBezTo>
                  <a:cubicBezTo>
                    <a:pt x="9607105" y="19317"/>
                    <a:pt x="9587770" y="24841"/>
                    <a:pt x="9571196" y="33118"/>
                  </a:cubicBezTo>
                  <a:cubicBezTo>
                    <a:pt x="9554623" y="44158"/>
                    <a:pt x="9540811" y="55197"/>
                    <a:pt x="9532525" y="71752"/>
                  </a:cubicBezTo>
                  <a:cubicBezTo>
                    <a:pt x="9521437" y="88316"/>
                    <a:pt x="9515913" y="104870"/>
                    <a:pt x="9515913" y="126959"/>
                  </a:cubicBezTo>
                  <a:close/>
                  <a:moveTo>
                    <a:pt x="9496558" y="126959"/>
                  </a:moveTo>
                  <a:cubicBezTo>
                    <a:pt x="9496558" y="104870"/>
                    <a:pt x="9502092" y="82791"/>
                    <a:pt x="9513141" y="63475"/>
                  </a:cubicBezTo>
                  <a:cubicBezTo>
                    <a:pt x="9524401" y="43965"/>
                    <a:pt x="9540617" y="27778"/>
                    <a:pt x="9560147" y="16554"/>
                  </a:cubicBezTo>
                  <a:cubicBezTo>
                    <a:pt x="9579483" y="5515"/>
                    <a:pt x="9601581" y="0"/>
                    <a:pt x="9623679" y="0"/>
                  </a:cubicBezTo>
                  <a:cubicBezTo>
                    <a:pt x="9645777" y="0"/>
                    <a:pt x="9667875" y="5524"/>
                    <a:pt x="9687306" y="16554"/>
                  </a:cubicBezTo>
                  <a:cubicBezTo>
                    <a:pt x="9706824" y="27778"/>
                    <a:pt x="9723025" y="43966"/>
                    <a:pt x="9734264" y="63475"/>
                  </a:cubicBezTo>
                  <a:cubicBezTo>
                    <a:pt x="9745313" y="82801"/>
                    <a:pt x="9750838" y="104870"/>
                    <a:pt x="9750838" y="126959"/>
                  </a:cubicBezTo>
                  <a:cubicBezTo>
                    <a:pt x="9750838" y="149038"/>
                    <a:pt x="9745313" y="171117"/>
                    <a:pt x="9734264" y="190433"/>
                  </a:cubicBezTo>
                  <a:cubicBezTo>
                    <a:pt x="9723025" y="209943"/>
                    <a:pt x="9706824" y="226131"/>
                    <a:pt x="9687306" y="237353"/>
                  </a:cubicBezTo>
                  <a:cubicBezTo>
                    <a:pt x="9667875" y="248393"/>
                    <a:pt x="9645777" y="253908"/>
                    <a:pt x="9623679" y="253908"/>
                  </a:cubicBezTo>
                  <a:cubicBezTo>
                    <a:pt x="9601581" y="253908"/>
                    <a:pt x="9579483" y="248383"/>
                    <a:pt x="9560147" y="237353"/>
                  </a:cubicBezTo>
                  <a:cubicBezTo>
                    <a:pt x="9540617" y="226130"/>
                    <a:pt x="9524401" y="209943"/>
                    <a:pt x="9513141" y="190433"/>
                  </a:cubicBezTo>
                  <a:cubicBezTo>
                    <a:pt x="9502092" y="168354"/>
                    <a:pt x="9496558" y="149038"/>
                    <a:pt x="9496558" y="126959"/>
                  </a:cubicBezTo>
                  <a:close/>
                  <a:moveTo>
                    <a:pt x="1133180" y="662378"/>
                  </a:moveTo>
                  <a:cubicBezTo>
                    <a:pt x="1111098" y="854647"/>
                    <a:pt x="948064" y="999618"/>
                    <a:pt x="754532" y="999077"/>
                  </a:cubicBezTo>
                  <a:cubicBezTo>
                    <a:pt x="558298" y="999077"/>
                    <a:pt x="397993" y="850049"/>
                    <a:pt x="375885" y="662369"/>
                  </a:cubicBezTo>
                  <a:lnTo>
                    <a:pt x="0" y="662369"/>
                  </a:lnTo>
                  <a:cubicBezTo>
                    <a:pt x="22108" y="1057046"/>
                    <a:pt x="351006" y="1371667"/>
                    <a:pt x="751761" y="1371667"/>
                  </a:cubicBezTo>
                  <a:cubicBezTo>
                    <a:pt x="1152525" y="1371667"/>
                    <a:pt x="1481423" y="1057037"/>
                    <a:pt x="1503531" y="662378"/>
                  </a:cubicBezTo>
                  <a:lnTo>
                    <a:pt x="1133180" y="662378"/>
                  </a:lnTo>
                  <a:close/>
                  <a:moveTo>
                    <a:pt x="572119" y="618211"/>
                  </a:moveTo>
                  <a:cubicBezTo>
                    <a:pt x="572119" y="519141"/>
                    <a:pt x="652548" y="438826"/>
                    <a:pt x="751761" y="438826"/>
                  </a:cubicBezTo>
                  <a:cubicBezTo>
                    <a:pt x="850983" y="438826"/>
                    <a:pt x="931412" y="519141"/>
                    <a:pt x="931412" y="618220"/>
                  </a:cubicBezTo>
                  <a:cubicBezTo>
                    <a:pt x="931412" y="717290"/>
                    <a:pt x="850983" y="797605"/>
                    <a:pt x="751770" y="797605"/>
                  </a:cubicBezTo>
                  <a:cubicBezTo>
                    <a:pt x="652548" y="797605"/>
                    <a:pt x="572119" y="717290"/>
                    <a:pt x="572119" y="6182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D9D62BD-C64C-B3CC-6AC2-E96D08D0E220}"/>
                </a:ext>
              </a:extLst>
            </p:cNvPr>
            <p:cNvSpPr/>
            <p:nvPr/>
          </p:nvSpPr>
          <p:spPr>
            <a:xfrm>
              <a:off x="1224724" y="2647950"/>
              <a:ext cx="1495234" cy="739278"/>
            </a:xfrm>
            <a:custGeom>
              <a:avLst/>
              <a:gdLst>
                <a:gd name="connsiteX0" fmla="*/ 677142 w 1495234"/>
                <a:gd name="connsiteY0" fmla="*/ 68999 h 739278"/>
                <a:gd name="connsiteX1" fmla="*/ 746236 w 1495234"/>
                <a:gd name="connsiteY1" fmla="*/ 0 h 739278"/>
                <a:gd name="connsiteX2" fmla="*/ 815340 w 1495234"/>
                <a:gd name="connsiteY2" fmla="*/ 68999 h 739278"/>
                <a:gd name="connsiteX3" fmla="*/ 746236 w 1495234"/>
                <a:gd name="connsiteY3" fmla="*/ 137998 h 739278"/>
                <a:gd name="connsiteX4" fmla="*/ 677142 w 1495234"/>
                <a:gd name="connsiteY4" fmla="*/ 68999 h 739278"/>
                <a:gd name="connsiteX5" fmla="*/ 35938 w 1495234"/>
                <a:gd name="connsiteY5" fmla="*/ 441579 h 739278"/>
                <a:gd name="connsiteX6" fmla="*/ 105032 w 1495234"/>
                <a:gd name="connsiteY6" fmla="*/ 372589 h 739278"/>
                <a:gd name="connsiteX7" fmla="*/ 174127 w 1495234"/>
                <a:gd name="connsiteY7" fmla="*/ 441579 h 739278"/>
                <a:gd name="connsiteX8" fmla="*/ 105032 w 1495234"/>
                <a:gd name="connsiteY8" fmla="*/ 510578 h 739278"/>
                <a:gd name="connsiteX9" fmla="*/ 35938 w 1495234"/>
                <a:gd name="connsiteY9" fmla="*/ 441579 h 739278"/>
                <a:gd name="connsiteX10" fmla="*/ 1321118 w 1495234"/>
                <a:gd name="connsiteY10" fmla="*/ 441579 h 739278"/>
                <a:gd name="connsiteX11" fmla="*/ 1390212 w 1495234"/>
                <a:gd name="connsiteY11" fmla="*/ 372589 h 739278"/>
                <a:gd name="connsiteX12" fmla="*/ 1459306 w 1495234"/>
                <a:gd name="connsiteY12" fmla="*/ 441579 h 739278"/>
                <a:gd name="connsiteX13" fmla="*/ 1390212 w 1495234"/>
                <a:gd name="connsiteY13" fmla="*/ 510578 h 739278"/>
                <a:gd name="connsiteX14" fmla="*/ 1321118 w 1495234"/>
                <a:gd name="connsiteY14" fmla="*/ 441579 h 739278"/>
                <a:gd name="connsiteX15" fmla="*/ 746236 w 1495234"/>
                <a:gd name="connsiteY15" fmla="*/ 369827 h 739278"/>
                <a:gd name="connsiteX16" fmla="*/ 1041968 w 1495234"/>
                <a:gd name="connsiteY16" fmla="*/ 118672 h 739278"/>
                <a:gd name="connsiteX17" fmla="*/ 895493 w 1495234"/>
                <a:gd name="connsiteY17" fmla="*/ 74514 h 739278"/>
                <a:gd name="connsiteX18" fmla="*/ 746236 w 1495234"/>
                <a:gd name="connsiteY18" fmla="*/ 220790 h 739278"/>
                <a:gd name="connsiteX19" fmla="*/ 596989 w 1495234"/>
                <a:gd name="connsiteY19" fmla="*/ 74514 h 739278"/>
                <a:gd name="connsiteX20" fmla="*/ 453276 w 1495234"/>
                <a:gd name="connsiteY20" fmla="*/ 118672 h 739278"/>
                <a:gd name="connsiteX21" fmla="*/ 746236 w 1495234"/>
                <a:gd name="connsiteY21" fmla="*/ 369827 h 739278"/>
                <a:gd name="connsiteX22" fmla="*/ 364827 w 1495234"/>
                <a:gd name="connsiteY22" fmla="*/ 590617 h 739278"/>
                <a:gd name="connsiteX23" fmla="*/ 295732 w 1495234"/>
                <a:gd name="connsiteY23" fmla="*/ 209750 h 739278"/>
                <a:gd name="connsiteX24" fmla="*/ 182413 w 1495234"/>
                <a:gd name="connsiteY24" fmla="*/ 314620 h 739278"/>
                <a:gd name="connsiteX25" fmla="*/ 234934 w 1495234"/>
                <a:gd name="connsiteY25" fmla="*/ 516103 h 739278"/>
                <a:gd name="connsiteX26" fmla="*/ 33166 w 1495234"/>
                <a:gd name="connsiteY26" fmla="*/ 571300 h 739278"/>
                <a:gd name="connsiteX27" fmla="*/ 0 w 1495234"/>
                <a:gd name="connsiteY27" fmla="*/ 720338 h 739278"/>
                <a:gd name="connsiteX28" fmla="*/ 364827 w 1495234"/>
                <a:gd name="connsiteY28" fmla="*/ 590617 h 739278"/>
                <a:gd name="connsiteX29" fmla="*/ 1130408 w 1495234"/>
                <a:gd name="connsiteY29" fmla="*/ 590617 h 739278"/>
                <a:gd name="connsiteX30" fmla="*/ 1495235 w 1495234"/>
                <a:gd name="connsiteY30" fmla="*/ 720338 h 739278"/>
                <a:gd name="connsiteX31" fmla="*/ 1462069 w 1495234"/>
                <a:gd name="connsiteY31" fmla="*/ 571300 h 739278"/>
                <a:gd name="connsiteX32" fmla="*/ 1260310 w 1495234"/>
                <a:gd name="connsiteY32" fmla="*/ 516103 h 739278"/>
                <a:gd name="connsiteX33" fmla="*/ 1312821 w 1495234"/>
                <a:gd name="connsiteY33" fmla="*/ 314630 h 739278"/>
                <a:gd name="connsiteX34" fmla="*/ 1199512 w 1495234"/>
                <a:gd name="connsiteY34" fmla="*/ 209760 h 739278"/>
                <a:gd name="connsiteX35" fmla="*/ 1130408 w 1495234"/>
                <a:gd name="connsiteY35" fmla="*/ 590617 h 739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95234" h="739278">
                  <a:moveTo>
                    <a:pt x="677142" y="68999"/>
                  </a:moveTo>
                  <a:cubicBezTo>
                    <a:pt x="677142" y="30899"/>
                    <a:pt x="708079" y="0"/>
                    <a:pt x="746236" y="0"/>
                  </a:cubicBezTo>
                  <a:cubicBezTo>
                    <a:pt x="784403" y="0"/>
                    <a:pt x="815340" y="30890"/>
                    <a:pt x="815340" y="68999"/>
                  </a:cubicBezTo>
                  <a:cubicBezTo>
                    <a:pt x="815340" y="107099"/>
                    <a:pt x="784403" y="137998"/>
                    <a:pt x="746236" y="137998"/>
                  </a:cubicBezTo>
                  <a:cubicBezTo>
                    <a:pt x="708079" y="137998"/>
                    <a:pt x="677142" y="107109"/>
                    <a:pt x="677142" y="68999"/>
                  </a:cubicBezTo>
                  <a:close/>
                  <a:moveTo>
                    <a:pt x="35938" y="441579"/>
                  </a:moveTo>
                  <a:cubicBezTo>
                    <a:pt x="35938" y="403479"/>
                    <a:pt x="66866" y="372589"/>
                    <a:pt x="105032" y="372589"/>
                  </a:cubicBezTo>
                  <a:cubicBezTo>
                    <a:pt x="143189" y="372589"/>
                    <a:pt x="174127" y="403479"/>
                    <a:pt x="174127" y="441579"/>
                  </a:cubicBezTo>
                  <a:cubicBezTo>
                    <a:pt x="174127" y="479689"/>
                    <a:pt x="143189" y="510578"/>
                    <a:pt x="105032" y="510578"/>
                  </a:cubicBezTo>
                  <a:cubicBezTo>
                    <a:pt x="66866" y="510578"/>
                    <a:pt x="35938" y="479689"/>
                    <a:pt x="35938" y="441579"/>
                  </a:cubicBezTo>
                  <a:close/>
                  <a:moveTo>
                    <a:pt x="1321118" y="441579"/>
                  </a:moveTo>
                  <a:cubicBezTo>
                    <a:pt x="1321118" y="403479"/>
                    <a:pt x="1352055" y="372589"/>
                    <a:pt x="1390212" y="372589"/>
                  </a:cubicBezTo>
                  <a:cubicBezTo>
                    <a:pt x="1428369" y="372589"/>
                    <a:pt x="1459306" y="403479"/>
                    <a:pt x="1459306" y="441579"/>
                  </a:cubicBezTo>
                  <a:cubicBezTo>
                    <a:pt x="1459306" y="479689"/>
                    <a:pt x="1428369" y="510578"/>
                    <a:pt x="1390212" y="510578"/>
                  </a:cubicBezTo>
                  <a:cubicBezTo>
                    <a:pt x="1352055" y="510578"/>
                    <a:pt x="1321118" y="479689"/>
                    <a:pt x="1321118" y="441579"/>
                  </a:cubicBezTo>
                  <a:close/>
                  <a:moveTo>
                    <a:pt x="746236" y="369827"/>
                  </a:moveTo>
                  <a:cubicBezTo>
                    <a:pt x="895493" y="369827"/>
                    <a:pt x="1017099" y="262195"/>
                    <a:pt x="1041968" y="118672"/>
                  </a:cubicBezTo>
                  <a:cubicBezTo>
                    <a:pt x="994982" y="99355"/>
                    <a:pt x="945242" y="82801"/>
                    <a:pt x="895493" y="74514"/>
                  </a:cubicBezTo>
                  <a:cubicBezTo>
                    <a:pt x="892731" y="154553"/>
                    <a:pt x="829161" y="220790"/>
                    <a:pt x="746236" y="220790"/>
                  </a:cubicBezTo>
                  <a:cubicBezTo>
                    <a:pt x="666093" y="220790"/>
                    <a:pt x="599761" y="154553"/>
                    <a:pt x="596989" y="74514"/>
                  </a:cubicBezTo>
                  <a:cubicBezTo>
                    <a:pt x="547240" y="82801"/>
                    <a:pt x="500263" y="99355"/>
                    <a:pt x="453276" y="118672"/>
                  </a:cubicBezTo>
                  <a:cubicBezTo>
                    <a:pt x="475383" y="259432"/>
                    <a:pt x="599761" y="369827"/>
                    <a:pt x="746236" y="369827"/>
                  </a:cubicBezTo>
                  <a:close/>
                  <a:moveTo>
                    <a:pt x="364827" y="590617"/>
                  </a:moveTo>
                  <a:cubicBezTo>
                    <a:pt x="439455" y="460905"/>
                    <a:pt x="406289" y="300828"/>
                    <a:pt x="295732" y="209750"/>
                  </a:cubicBezTo>
                  <a:cubicBezTo>
                    <a:pt x="254105" y="240297"/>
                    <a:pt x="216088" y="275480"/>
                    <a:pt x="182413" y="314620"/>
                  </a:cubicBezTo>
                  <a:cubicBezTo>
                    <a:pt x="251517" y="356025"/>
                    <a:pt x="273625" y="444351"/>
                    <a:pt x="234934" y="516103"/>
                  </a:cubicBezTo>
                  <a:cubicBezTo>
                    <a:pt x="193472" y="585102"/>
                    <a:pt x="105032" y="609933"/>
                    <a:pt x="33166" y="571300"/>
                  </a:cubicBezTo>
                  <a:cubicBezTo>
                    <a:pt x="16593" y="618220"/>
                    <a:pt x="5534" y="670646"/>
                    <a:pt x="0" y="720338"/>
                  </a:cubicBezTo>
                  <a:cubicBezTo>
                    <a:pt x="132664" y="770011"/>
                    <a:pt x="290208" y="717575"/>
                    <a:pt x="364827" y="590617"/>
                  </a:cubicBezTo>
                  <a:close/>
                  <a:moveTo>
                    <a:pt x="1130408" y="590617"/>
                  </a:moveTo>
                  <a:cubicBezTo>
                    <a:pt x="1205036" y="720338"/>
                    <a:pt x="1359808" y="770011"/>
                    <a:pt x="1495235" y="720338"/>
                  </a:cubicBezTo>
                  <a:cubicBezTo>
                    <a:pt x="1489710" y="667893"/>
                    <a:pt x="1478661" y="618220"/>
                    <a:pt x="1462069" y="571300"/>
                  </a:cubicBezTo>
                  <a:cubicBezTo>
                    <a:pt x="1390212" y="609933"/>
                    <a:pt x="1301772" y="585102"/>
                    <a:pt x="1260310" y="516103"/>
                  </a:cubicBezTo>
                  <a:cubicBezTo>
                    <a:pt x="1218857" y="447104"/>
                    <a:pt x="1243737" y="356025"/>
                    <a:pt x="1312821" y="314630"/>
                  </a:cubicBezTo>
                  <a:cubicBezTo>
                    <a:pt x="1279149" y="275491"/>
                    <a:pt x="1241135" y="240308"/>
                    <a:pt x="1199512" y="209760"/>
                  </a:cubicBezTo>
                  <a:cubicBezTo>
                    <a:pt x="1088955" y="300828"/>
                    <a:pt x="1055789" y="460905"/>
                    <a:pt x="1130408" y="590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E5CDEE5-CE29-4A4E-741A-61395F19A368}"/>
                </a:ext>
              </a:extLst>
            </p:cNvPr>
            <p:cNvSpPr/>
            <p:nvPr/>
          </p:nvSpPr>
          <p:spPr>
            <a:xfrm>
              <a:off x="2988059" y="2843898"/>
              <a:ext cx="2542736" cy="1197797"/>
            </a:xfrm>
            <a:custGeom>
              <a:avLst/>
              <a:gdLst>
                <a:gd name="connsiteX0" fmla="*/ 552764 w 2542736"/>
                <a:gd name="connsiteY0" fmla="*/ 480231 h 1197797"/>
                <a:gd name="connsiteX1" fmla="*/ 312315 w 2542736"/>
                <a:gd name="connsiteY1" fmla="*/ 336709 h 1197797"/>
                <a:gd name="connsiteX2" fmla="*/ 461562 w 2542736"/>
                <a:gd name="connsiteY2" fmla="*/ 240116 h 1197797"/>
                <a:gd name="connsiteX3" fmla="*/ 831913 w 2542736"/>
                <a:gd name="connsiteY3" fmla="*/ 339471 h 1197797"/>
                <a:gd name="connsiteX4" fmla="*/ 889959 w 2542736"/>
                <a:gd name="connsiteY4" fmla="*/ 99365 h 1197797"/>
                <a:gd name="connsiteX5" fmla="*/ 461562 w 2542736"/>
                <a:gd name="connsiteY5" fmla="*/ 0 h 1197797"/>
                <a:gd name="connsiteX6" fmla="*/ 22108 w 2542736"/>
                <a:gd name="connsiteY6" fmla="*/ 353273 h 1197797"/>
                <a:gd name="connsiteX7" fmla="*/ 386934 w 2542736"/>
                <a:gd name="connsiteY7" fmla="*/ 706536 h 1197797"/>
                <a:gd name="connsiteX8" fmla="*/ 621868 w 2542736"/>
                <a:gd name="connsiteY8" fmla="*/ 850049 h 1197797"/>
                <a:gd name="connsiteX9" fmla="*/ 447751 w 2542736"/>
                <a:gd name="connsiteY9" fmla="*/ 957682 h 1197797"/>
                <a:gd name="connsiteX10" fmla="*/ 55274 w 2542736"/>
                <a:gd name="connsiteY10" fmla="*/ 852811 h 1197797"/>
                <a:gd name="connsiteX11" fmla="*/ 0 w 2542736"/>
                <a:gd name="connsiteY11" fmla="*/ 1092927 h 1197797"/>
                <a:gd name="connsiteX12" fmla="*/ 439455 w 2542736"/>
                <a:gd name="connsiteY12" fmla="*/ 1197797 h 1197797"/>
                <a:gd name="connsiteX13" fmla="*/ 906542 w 2542736"/>
                <a:gd name="connsiteY13" fmla="*/ 827970 h 1197797"/>
                <a:gd name="connsiteX14" fmla="*/ 552764 w 2542736"/>
                <a:gd name="connsiteY14" fmla="*/ 480222 h 1197797"/>
                <a:gd name="connsiteX15" fmla="*/ 1500769 w 2542736"/>
                <a:gd name="connsiteY15" fmla="*/ 510588 h 1197797"/>
                <a:gd name="connsiteX16" fmla="*/ 1724635 w 2542736"/>
                <a:gd name="connsiteY16" fmla="*/ 576824 h 1197797"/>
                <a:gd name="connsiteX17" fmla="*/ 1779918 w 2542736"/>
                <a:gd name="connsiteY17" fmla="*/ 364312 h 1197797"/>
                <a:gd name="connsiteX18" fmla="*/ 1470365 w 2542736"/>
                <a:gd name="connsiteY18" fmla="*/ 292551 h 1197797"/>
                <a:gd name="connsiteX19" fmla="*/ 1003278 w 2542736"/>
                <a:gd name="connsiteY19" fmla="*/ 750703 h 1197797"/>
                <a:gd name="connsiteX20" fmla="*/ 1464840 w 2542736"/>
                <a:gd name="connsiteY20" fmla="*/ 1195035 h 1197797"/>
                <a:gd name="connsiteX21" fmla="*/ 1774384 w 2542736"/>
                <a:gd name="connsiteY21" fmla="*/ 1126046 h 1197797"/>
                <a:gd name="connsiteX22" fmla="*/ 1732931 w 2542736"/>
                <a:gd name="connsiteY22" fmla="*/ 913533 h 1197797"/>
                <a:gd name="connsiteX23" fmla="*/ 1509055 w 2542736"/>
                <a:gd name="connsiteY23" fmla="*/ 977008 h 1197797"/>
                <a:gd name="connsiteX24" fmla="*/ 1290714 w 2542736"/>
                <a:gd name="connsiteY24" fmla="*/ 742407 h 1197797"/>
                <a:gd name="connsiteX25" fmla="*/ 1500769 w 2542736"/>
                <a:gd name="connsiteY25" fmla="*/ 510588 h 1197797"/>
                <a:gd name="connsiteX26" fmla="*/ 2401776 w 2542736"/>
                <a:gd name="connsiteY26" fmla="*/ 292551 h 1197797"/>
                <a:gd name="connsiteX27" fmla="*/ 2197256 w 2542736"/>
                <a:gd name="connsiteY27" fmla="*/ 425025 h 1197797"/>
                <a:gd name="connsiteX28" fmla="*/ 2197256 w 2542736"/>
                <a:gd name="connsiteY28" fmla="*/ 300828 h 1197797"/>
                <a:gd name="connsiteX29" fmla="*/ 1915344 w 2542736"/>
                <a:gd name="connsiteY29" fmla="*/ 336709 h 1197797"/>
                <a:gd name="connsiteX30" fmla="*/ 1915344 w 2542736"/>
                <a:gd name="connsiteY30" fmla="*/ 1170203 h 1197797"/>
                <a:gd name="connsiteX31" fmla="*/ 2197256 w 2542736"/>
                <a:gd name="connsiteY31" fmla="*/ 1170203 h 1197797"/>
                <a:gd name="connsiteX32" fmla="*/ 2197256 w 2542736"/>
                <a:gd name="connsiteY32" fmla="*/ 676180 h 1197797"/>
                <a:gd name="connsiteX33" fmla="*/ 2379669 w 2542736"/>
                <a:gd name="connsiteY33" fmla="*/ 551974 h 1197797"/>
                <a:gd name="connsiteX34" fmla="*/ 2484691 w 2542736"/>
                <a:gd name="connsiteY34" fmla="*/ 576824 h 1197797"/>
                <a:gd name="connsiteX35" fmla="*/ 2542737 w 2542736"/>
                <a:gd name="connsiteY35" fmla="*/ 328432 h 1197797"/>
                <a:gd name="connsiteX36" fmla="*/ 2401776 w 2542736"/>
                <a:gd name="connsiteY36" fmla="*/ 292551 h 119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542736" h="1197797">
                  <a:moveTo>
                    <a:pt x="552764" y="480231"/>
                  </a:moveTo>
                  <a:cubicBezTo>
                    <a:pt x="414576" y="441589"/>
                    <a:pt x="312315" y="413985"/>
                    <a:pt x="312315" y="336709"/>
                  </a:cubicBezTo>
                  <a:cubicBezTo>
                    <a:pt x="312315" y="273234"/>
                    <a:pt x="362064" y="240116"/>
                    <a:pt x="461562" y="240116"/>
                  </a:cubicBezTo>
                  <a:cubicBezTo>
                    <a:pt x="574881" y="240116"/>
                    <a:pt x="718595" y="281511"/>
                    <a:pt x="831913" y="339471"/>
                  </a:cubicBezTo>
                  <a:lnTo>
                    <a:pt x="889959" y="99365"/>
                  </a:lnTo>
                  <a:cubicBezTo>
                    <a:pt x="779402" y="38643"/>
                    <a:pt x="641214" y="0"/>
                    <a:pt x="461562" y="0"/>
                  </a:cubicBezTo>
                  <a:cubicBezTo>
                    <a:pt x="176889" y="0"/>
                    <a:pt x="22108" y="140760"/>
                    <a:pt x="22108" y="353273"/>
                  </a:cubicBezTo>
                  <a:cubicBezTo>
                    <a:pt x="19345" y="582349"/>
                    <a:pt x="221104" y="659616"/>
                    <a:pt x="386934" y="706536"/>
                  </a:cubicBezTo>
                  <a:cubicBezTo>
                    <a:pt x="538953" y="747932"/>
                    <a:pt x="621868" y="772773"/>
                    <a:pt x="621868" y="850049"/>
                  </a:cubicBezTo>
                  <a:cubicBezTo>
                    <a:pt x="621868" y="919048"/>
                    <a:pt x="550002" y="957682"/>
                    <a:pt x="447751" y="957682"/>
                  </a:cubicBezTo>
                  <a:cubicBezTo>
                    <a:pt x="306781" y="957682"/>
                    <a:pt x="168592" y="910771"/>
                    <a:pt x="55274" y="852811"/>
                  </a:cubicBezTo>
                  <a:lnTo>
                    <a:pt x="0" y="1092927"/>
                  </a:lnTo>
                  <a:cubicBezTo>
                    <a:pt x="105023" y="1153639"/>
                    <a:pt x="270853" y="1197797"/>
                    <a:pt x="439455" y="1197797"/>
                  </a:cubicBezTo>
                  <a:cubicBezTo>
                    <a:pt x="740712" y="1197797"/>
                    <a:pt x="906542" y="1043245"/>
                    <a:pt x="906542" y="827970"/>
                  </a:cubicBezTo>
                  <a:cubicBezTo>
                    <a:pt x="909304" y="609943"/>
                    <a:pt x="726891" y="529904"/>
                    <a:pt x="552764" y="480222"/>
                  </a:cubicBezTo>
                  <a:close/>
                  <a:moveTo>
                    <a:pt x="1500769" y="510588"/>
                  </a:moveTo>
                  <a:cubicBezTo>
                    <a:pt x="1575387" y="510588"/>
                    <a:pt x="1658303" y="538182"/>
                    <a:pt x="1724635" y="576824"/>
                  </a:cubicBezTo>
                  <a:lnTo>
                    <a:pt x="1779918" y="364312"/>
                  </a:lnTo>
                  <a:cubicBezTo>
                    <a:pt x="1702527" y="320154"/>
                    <a:pt x="1589208" y="292551"/>
                    <a:pt x="1470365" y="292551"/>
                  </a:cubicBezTo>
                  <a:cubicBezTo>
                    <a:pt x="1185691" y="292551"/>
                    <a:pt x="1003278" y="469182"/>
                    <a:pt x="1003278" y="750703"/>
                  </a:cubicBezTo>
                  <a:cubicBezTo>
                    <a:pt x="1003278" y="1040483"/>
                    <a:pt x="1182929" y="1195035"/>
                    <a:pt x="1464840" y="1195035"/>
                  </a:cubicBezTo>
                  <a:cubicBezTo>
                    <a:pt x="1586446" y="1195035"/>
                    <a:pt x="1705289" y="1170203"/>
                    <a:pt x="1774384" y="1126046"/>
                  </a:cubicBezTo>
                  <a:lnTo>
                    <a:pt x="1732931" y="913533"/>
                  </a:lnTo>
                  <a:cubicBezTo>
                    <a:pt x="1666599" y="954929"/>
                    <a:pt x="1594733" y="977008"/>
                    <a:pt x="1509055" y="977008"/>
                  </a:cubicBezTo>
                  <a:cubicBezTo>
                    <a:pt x="1376391" y="977008"/>
                    <a:pt x="1290714" y="894207"/>
                    <a:pt x="1290714" y="742407"/>
                  </a:cubicBezTo>
                  <a:cubicBezTo>
                    <a:pt x="1290714" y="604418"/>
                    <a:pt x="1365342" y="510588"/>
                    <a:pt x="1500769" y="510588"/>
                  </a:cubicBezTo>
                  <a:close/>
                  <a:moveTo>
                    <a:pt x="2401776" y="292551"/>
                  </a:moveTo>
                  <a:cubicBezTo>
                    <a:pt x="2313337" y="292551"/>
                    <a:pt x="2247005" y="339471"/>
                    <a:pt x="2197256" y="425025"/>
                  </a:cubicBezTo>
                  <a:lnTo>
                    <a:pt x="2197256" y="300828"/>
                  </a:lnTo>
                  <a:lnTo>
                    <a:pt x="1915344" y="336709"/>
                  </a:lnTo>
                  <a:lnTo>
                    <a:pt x="1915344" y="1170203"/>
                  </a:lnTo>
                  <a:lnTo>
                    <a:pt x="2197256" y="1170203"/>
                  </a:lnTo>
                  <a:lnTo>
                    <a:pt x="2197256" y="676180"/>
                  </a:lnTo>
                  <a:cubicBezTo>
                    <a:pt x="2249767" y="587864"/>
                    <a:pt x="2310574" y="551974"/>
                    <a:pt x="2379669" y="551974"/>
                  </a:cubicBezTo>
                  <a:cubicBezTo>
                    <a:pt x="2415597" y="551974"/>
                    <a:pt x="2451525" y="560261"/>
                    <a:pt x="2484691" y="576824"/>
                  </a:cubicBezTo>
                  <a:lnTo>
                    <a:pt x="2542737" y="328432"/>
                  </a:lnTo>
                  <a:cubicBezTo>
                    <a:pt x="2498512" y="303590"/>
                    <a:pt x="2448763" y="292551"/>
                    <a:pt x="2401776" y="292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A2EF58A-5740-5242-95E4-E72A459907CC}"/>
                </a:ext>
              </a:extLst>
            </p:cNvPr>
            <p:cNvSpPr/>
            <p:nvPr/>
          </p:nvSpPr>
          <p:spPr>
            <a:xfrm>
              <a:off x="5541845" y="3136449"/>
              <a:ext cx="1771630" cy="902484"/>
            </a:xfrm>
            <a:custGeom>
              <a:avLst/>
              <a:gdLst>
                <a:gd name="connsiteX0" fmla="*/ 461562 w 1771630"/>
                <a:gd name="connsiteY0" fmla="*/ 0 h 902484"/>
                <a:gd name="connsiteX1" fmla="*/ 0 w 1771630"/>
                <a:gd name="connsiteY1" fmla="*/ 458153 h 902484"/>
                <a:gd name="connsiteX2" fmla="*/ 475383 w 1771630"/>
                <a:gd name="connsiteY2" fmla="*/ 902484 h 902484"/>
                <a:gd name="connsiteX3" fmla="*/ 807044 w 1771630"/>
                <a:gd name="connsiteY3" fmla="*/ 833495 h 902484"/>
                <a:gd name="connsiteX4" fmla="*/ 779411 w 1771630"/>
                <a:gd name="connsiteY4" fmla="*/ 615458 h 902484"/>
                <a:gd name="connsiteX5" fmla="*/ 500263 w 1771630"/>
                <a:gd name="connsiteY5" fmla="*/ 698259 h 902484"/>
                <a:gd name="connsiteX6" fmla="*/ 276387 w 1771630"/>
                <a:gd name="connsiteY6" fmla="*/ 518865 h 902484"/>
                <a:gd name="connsiteX7" fmla="*/ 276387 w 1771630"/>
                <a:gd name="connsiteY7" fmla="*/ 516103 h 902484"/>
                <a:gd name="connsiteX8" fmla="*/ 815340 w 1771630"/>
                <a:gd name="connsiteY8" fmla="*/ 507816 h 902484"/>
                <a:gd name="connsiteX9" fmla="*/ 834685 w 1771630"/>
                <a:gd name="connsiteY9" fmla="*/ 358788 h 902484"/>
                <a:gd name="connsiteX10" fmla="*/ 461562 w 1771630"/>
                <a:gd name="connsiteY10" fmla="*/ 0 h 902484"/>
                <a:gd name="connsiteX11" fmla="*/ 572119 w 1771630"/>
                <a:gd name="connsiteY11" fmla="*/ 372589 h 902484"/>
                <a:gd name="connsiteX12" fmla="*/ 276387 w 1771630"/>
                <a:gd name="connsiteY12" fmla="*/ 375352 h 902484"/>
                <a:gd name="connsiteX13" fmla="*/ 442217 w 1771630"/>
                <a:gd name="connsiteY13" fmla="*/ 193196 h 902484"/>
                <a:gd name="connsiteX14" fmla="*/ 572119 w 1771630"/>
                <a:gd name="connsiteY14" fmla="*/ 356025 h 902484"/>
                <a:gd name="connsiteX15" fmla="*/ 572119 w 1771630"/>
                <a:gd name="connsiteY15" fmla="*/ 372589 h 902484"/>
                <a:gd name="connsiteX16" fmla="*/ 1398508 w 1771630"/>
                <a:gd name="connsiteY16" fmla="*/ 0 h 902484"/>
                <a:gd name="connsiteX17" fmla="*/ 936945 w 1771630"/>
                <a:gd name="connsiteY17" fmla="*/ 458153 h 902484"/>
                <a:gd name="connsiteX18" fmla="*/ 1412329 w 1771630"/>
                <a:gd name="connsiteY18" fmla="*/ 902484 h 902484"/>
                <a:gd name="connsiteX19" fmla="*/ 1743989 w 1771630"/>
                <a:gd name="connsiteY19" fmla="*/ 833495 h 902484"/>
                <a:gd name="connsiteX20" fmla="*/ 1716348 w 1771630"/>
                <a:gd name="connsiteY20" fmla="*/ 615458 h 902484"/>
                <a:gd name="connsiteX21" fmla="*/ 1437199 w 1771630"/>
                <a:gd name="connsiteY21" fmla="*/ 698259 h 902484"/>
                <a:gd name="connsiteX22" fmla="*/ 1213333 w 1771630"/>
                <a:gd name="connsiteY22" fmla="*/ 518865 h 902484"/>
                <a:gd name="connsiteX23" fmla="*/ 1213333 w 1771630"/>
                <a:gd name="connsiteY23" fmla="*/ 516103 h 902484"/>
                <a:gd name="connsiteX24" fmla="*/ 1752276 w 1771630"/>
                <a:gd name="connsiteY24" fmla="*/ 507816 h 902484"/>
                <a:gd name="connsiteX25" fmla="*/ 1771631 w 1771630"/>
                <a:gd name="connsiteY25" fmla="*/ 358788 h 902484"/>
                <a:gd name="connsiteX26" fmla="*/ 1398508 w 1771630"/>
                <a:gd name="connsiteY26" fmla="*/ 0 h 902484"/>
                <a:gd name="connsiteX27" fmla="*/ 1509065 w 1771630"/>
                <a:gd name="connsiteY27" fmla="*/ 372589 h 902484"/>
                <a:gd name="connsiteX28" fmla="*/ 1213333 w 1771630"/>
                <a:gd name="connsiteY28" fmla="*/ 375352 h 902484"/>
                <a:gd name="connsiteX29" fmla="*/ 1379163 w 1771630"/>
                <a:gd name="connsiteY29" fmla="*/ 193196 h 902484"/>
                <a:gd name="connsiteX30" fmla="*/ 1509065 w 1771630"/>
                <a:gd name="connsiteY30" fmla="*/ 356025 h 902484"/>
                <a:gd name="connsiteX31" fmla="*/ 1509065 w 1771630"/>
                <a:gd name="connsiteY31" fmla="*/ 372589 h 90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771630" h="902484">
                  <a:moveTo>
                    <a:pt x="461562" y="0"/>
                  </a:moveTo>
                  <a:cubicBezTo>
                    <a:pt x="190709" y="0"/>
                    <a:pt x="0" y="182156"/>
                    <a:pt x="0" y="458153"/>
                  </a:cubicBezTo>
                  <a:cubicBezTo>
                    <a:pt x="0" y="742417"/>
                    <a:pt x="185185" y="902484"/>
                    <a:pt x="475383" y="902484"/>
                  </a:cubicBezTo>
                  <a:cubicBezTo>
                    <a:pt x="596998" y="902484"/>
                    <a:pt x="721366" y="877653"/>
                    <a:pt x="807044" y="833495"/>
                  </a:cubicBezTo>
                  <a:lnTo>
                    <a:pt x="779411" y="615458"/>
                  </a:lnTo>
                  <a:cubicBezTo>
                    <a:pt x="693725" y="665140"/>
                    <a:pt x="594226" y="698259"/>
                    <a:pt x="500263" y="698259"/>
                  </a:cubicBezTo>
                  <a:cubicBezTo>
                    <a:pt x="362064" y="698259"/>
                    <a:pt x="284683" y="632022"/>
                    <a:pt x="276387" y="518865"/>
                  </a:cubicBezTo>
                  <a:lnTo>
                    <a:pt x="276387" y="516103"/>
                  </a:lnTo>
                  <a:lnTo>
                    <a:pt x="815340" y="507816"/>
                  </a:lnTo>
                  <a:cubicBezTo>
                    <a:pt x="826389" y="471945"/>
                    <a:pt x="834685" y="402946"/>
                    <a:pt x="834685" y="358788"/>
                  </a:cubicBezTo>
                  <a:cubicBezTo>
                    <a:pt x="834685" y="146285"/>
                    <a:pt x="702021" y="0"/>
                    <a:pt x="461562" y="0"/>
                  </a:cubicBezTo>
                  <a:close/>
                  <a:moveTo>
                    <a:pt x="572119" y="372589"/>
                  </a:moveTo>
                  <a:lnTo>
                    <a:pt x="276387" y="375352"/>
                  </a:lnTo>
                  <a:cubicBezTo>
                    <a:pt x="284683" y="278749"/>
                    <a:pt x="342719" y="193196"/>
                    <a:pt x="442217" y="193196"/>
                  </a:cubicBezTo>
                  <a:cubicBezTo>
                    <a:pt x="530666" y="193196"/>
                    <a:pt x="572119" y="253908"/>
                    <a:pt x="572119" y="356025"/>
                  </a:cubicBezTo>
                  <a:lnTo>
                    <a:pt x="572119" y="372589"/>
                  </a:lnTo>
                  <a:close/>
                  <a:moveTo>
                    <a:pt x="1398508" y="0"/>
                  </a:moveTo>
                  <a:cubicBezTo>
                    <a:pt x="1127655" y="0"/>
                    <a:pt x="936945" y="182156"/>
                    <a:pt x="936945" y="458153"/>
                  </a:cubicBezTo>
                  <a:cubicBezTo>
                    <a:pt x="936945" y="742417"/>
                    <a:pt x="1122121" y="902484"/>
                    <a:pt x="1412329" y="902484"/>
                  </a:cubicBezTo>
                  <a:cubicBezTo>
                    <a:pt x="1533935" y="902484"/>
                    <a:pt x="1658312" y="877653"/>
                    <a:pt x="1743989" y="833495"/>
                  </a:cubicBezTo>
                  <a:lnTo>
                    <a:pt x="1716348" y="615458"/>
                  </a:lnTo>
                  <a:cubicBezTo>
                    <a:pt x="1630671" y="665140"/>
                    <a:pt x="1531172" y="698259"/>
                    <a:pt x="1437199" y="698259"/>
                  </a:cubicBezTo>
                  <a:cubicBezTo>
                    <a:pt x="1299010" y="698259"/>
                    <a:pt x="1221619" y="632022"/>
                    <a:pt x="1213333" y="518865"/>
                  </a:cubicBezTo>
                  <a:lnTo>
                    <a:pt x="1213333" y="516103"/>
                  </a:lnTo>
                  <a:lnTo>
                    <a:pt x="1752276" y="507816"/>
                  </a:lnTo>
                  <a:cubicBezTo>
                    <a:pt x="1763335" y="471945"/>
                    <a:pt x="1771631" y="402946"/>
                    <a:pt x="1771631" y="358788"/>
                  </a:cubicBezTo>
                  <a:cubicBezTo>
                    <a:pt x="1771631" y="146285"/>
                    <a:pt x="1638967" y="0"/>
                    <a:pt x="1398508" y="0"/>
                  </a:cubicBezTo>
                  <a:close/>
                  <a:moveTo>
                    <a:pt x="1509065" y="372589"/>
                  </a:moveTo>
                  <a:lnTo>
                    <a:pt x="1213333" y="375352"/>
                  </a:lnTo>
                  <a:cubicBezTo>
                    <a:pt x="1221619" y="278749"/>
                    <a:pt x="1279665" y="193196"/>
                    <a:pt x="1379163" y="193196"/>
                  </a:cubicBezTo>
                  <a:cubicBezTo>
                    <a:pt x="1467603" y="193196"/>
                    <a:pt x="1509065" y="253908"/>
                    <a:pt x="1509065" y="356025"/>
                  </a:cubicBezTo>
                  <a:lnTo>
                    <a:pt x="1509065" y="372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32F763A-E535-8181-7136-CC0F3F645827}"/>
                </a:ext>
              </a:extLst>
            </p:cNvPr>
            <p:cNvSpPr/>
            <p:nvPr/>
          </p:nvSpPr>
          <p:spPr>
            <a:xfrm>
              <a:off x="7476534" y="3136449"/>
              <a:ext cx="840209" cy="877652"/>
            </a:xfrm>
            <a:custGeom>
              <a:avLst/>
              <a:gdLst>
                <a:gd name="connsiteX0" fmla="*/ 566595 w 840209"/>
                <a:gd name="connsiteY0" fmla="*/ 0 h 877652"/>
                <a:gd name="connsiteX1" fmla="*/ 281921 w 840209"/>
                <a:gd name="connsiteY1" fmla="*/ 146275 h 877652"/>
                <a:gd name="connsiteX2" fmla="*/ 281921 w 840209"/>
                <a:gd name="connsiteY2" fmla="*/ 8277 h 877652"/>
                <a:gd name="connsiteX3" fmla="*/ 0 w 840209"/>
                <a:gd name="connsiteY3" fmla="*/ 44158 h 877652"/>
                <a:gd name="connsiteX4" fmla="*/ 0 w 840209"/>
                <a:gd name="connsiteY4" fmla="*/ 877653 h 877652"/>
                <a:gd name="connsiteX5" fmla="*/ 281921 w 840209"/>
                <a:gd name="connsiteY5" fmla="*/ 877653 h 877652"/>
                <a:gd name="connsiteX6" fmla="*/ 281921 w 840209"/>
                <a:gd name="connsiteY6" fmla="*/ 303590 h 877652"/>
                <a:gd name="connsiteX7" fmla="*/ 436693 w 840209"/>
                <a:gd name="connsiteY7" fmla="*/ 240116 h 877652"/>
                <a:gd name="connsiteX8" fmla="*/ 558299 w 840209"/>
                <a:gd name="connsiteY8" fmla="*/ 375352 h 877652"/>
                <a:gd name="connsiteX9" fmla="*/ 558299 w 840209"/>
                <a:gd name="connsiteY9" fmla="*/ 877653 h 877652"/>
                <a:gd name="connsiteX10" fmla="*/ 840210 w 840209"/>
                <a:gd name="connsiteY10" fmla="*/ 877653 h 877652"/>
                <a:gd name="connsiteX11" fmla="*/ 840210 w 840209"/>
                <a:gd name="connsiteY11" fmla="*/ 292551 h 877652"/>
                <a:gd name="connsiteX12" fmla="*/ 566595 w 840209"/>
                <a:gd name="connsiteY12" fmla="*/ 0 h 8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0209" h="877652">
                  <a:moveTo>
                    <a:pt x="566595" y="0"/>
                  </a:moveTo>
                  <a:cubicBezTo>
                    <a:pt x="456038" y="0"/>
                    <a:pt x="356540" y="60722"/>
                    <a:pt x="281921" y="146275"/>
                  </a:cubicBezTo>
                  <a:lnTo>
                    <a:pt x="281921" y="8277"/>
                  </a:lnTo>
                  <a:lnTo>
                    <a:pt x="0" y="44158"/>
                  </a:lnTo>
                  <a:lnTo>
                    <a:pt x="0" y="877653"/>
                  </a:lnTo>
                  <a:lnTo>
                    <a:pt x="281921" y="877653"/>
                  </a:lnTo>
                  <a:lnTo>
                    <a:pt x="281921" y="303590"/>
                  </a:lnTo>
                  <a:cubicBezTo>
                    <a:pt x="317849" y="270472"/>
                    <a:pt x="373123" y="240116"/>
                    <a:pt x="436693" y="240116"/>
                  </a:cubicBezTo>
                  <a:cubicBezTo>
                    <a:pt x="511312" y="240116"/>
                    <a:pt x="558299" y="273234"/>
                    <a:pt x="558299" y="375352"/>
                  </a:cubicBezTo>
                  <a:lnTo>
                    <a:pt x="558299" y="877653"/>
                  </a:lnTo>
                  <a:lnTo>
                    <a:pt x="840210" y="877653"/>
                  </a:lnTo>
                  <a:lnTo>
                    <a:pt x="840210" y="292551"/>
                  </a:lnTo>
                  <a:cubicBezTo>
                    <a:pt x="837448" y="113157"/>
                    <a:pt x="737950" y="0"/>
                    <a:pt x="566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F5BF192-A678-3B64-4A2E-6B2D3AC0DED2}"/>
                </a:ext>
              </a:extLst>
            </p:cNvPr>
            <p:cNvSpPr/>
            <p:nvPr/>
          </p:nvSpPr>
          <p:spPr>
            <a:xfrm>
              <a:off x="8501920" y="2838383"/>
              <a:ext cx="2117112" cy="1200550"/>
            </a:xfrm>
            <a:custGeom>
              <a:avLst/>
              <a:gdLst>
                <a:gd name="connsiteX0" fmla="*/ 422872 w 2117112"/>
                <a:gd name="connsiteY0" fmla="*/ 33118 h 1200550"/>
                <a:gd name="connsiteX1" fmla="*/ 0 w 2117112"/>
                <a:gd name="connsiteY1" fmla="*/ 33118 h 1200550"/>
                <a:gd name="connsiteX2" fmla="*/ 0 w 2117112"/>
                <a:gd name="connsiteY2" fmla="*/ 1175718 h 1200550"/>
                <a:gd name="connsiteX3" fmla="*/ 290207 w 2117112"/>
                <a:gd name="connsiteY3" fmla="*/ 1175718 h 1200550"/>
                <a:gd name="connsiteX4" fmla="*/ 290207 w 2117112"/>
                <a:gd name="connsiteY4" fmla="*/ 844534 h 1200550"/>
                <a:gd name="connsiteX5" fmla="*/ 400764 w 2117112"/>
                <a:gd name="connsiteY5" fmla="*/ 841772 h 1200550"/>
                <a:gd name="connsiteX6" fmla="*/ 909304 w 2117112"/>
                <a:gd name="connsiteY6" fmla="*/ 427787 h 1200550"/>
                <a:gd name="connsiteX7" fmla="*/ 422872 w 2117112"/>
                <a:gd name="connsiteY7" fmla="*/ 33118 h 1200550"/>
                <a:gd name="connsiteX8" fmla="*/ 400764 w 2117112"/>
                <a:gd name="connsiteY8" fmla="*/ 618220 h 1200550"/>
                <a:gd name="connsiteX9" fmla="*/ 284683 w 2117112"/>
                <a:gd name="connsiteY9" fmla="*/ 620982 h 1200550"/>
                <a:gd name="connsiteX10" fmla="*/ 284683 w 2117112"/>
                <a:gd name="connsiteY10" fmla="*/ 264938 h 1200550"/>
                <a:gd name="connsiteX11" fmla="*/ 400764 w 2117112"/>
                <a:gd name="connsiteY11" fmla="*/ 264938 h 1200550"/>
                <a:gd name="connsiteX12" fmla="*/ 621868 w 2117112"/>
                <a:gd name="connsiteY12" fmla="*/ 438817 h 1200550"/>
                <a:gd name="connsiteX13" fmla="*/ 400764 w 2117112"/>
                <a:gd name="connsiteY13" fmla="*/ 618211 h 1200550"/>
                <a:gd name="connsiteX14" fmla="*/ 1835201 w 2117112"/>
                <a:gd name="connsiteY14" fmla="*/ 33118 h 1200550"/>
                <a:gd name="connsiteX15" fmla="*/ 1835201 w 2117112"/>
                <a:gd name="connsiteY15" fmla="*/ 1175718 h 1200550"/>
                <a:gd name="connsiteX16" fmla="*/ 2117112 w 2117112"/>
                <a:gd name="connsiteY16" fmla="*/ 1175718 h 1200550"/>
                <a:gd name="connsiteX17" fmla="*/ 2117112 w 2117112"/>
                <a:gd name="connsiteY17" fmla="*/ 0 h 1200550"/>
                <a:gd name="connsiteX18" fmla="*/ 1835201 w 2117112"/>
                <a:gd name="connsiteY18" fmla="*/ 33118 h 1200550"/>
                <a:gd name="connsiteX19" fmla="*/ 1647254 w 2117112"/>
                <a:gd name="connsiteY19" fmla="*/ 921801 h 1200550"/>
                <a:gd name="connsiteX20" fmla="*/ 1650016 w 2117112"/>
                <a:gd name="connsiteY20" fmla="*/ 670655 h 1200550"/>
                <a:gd name="connsiteX21" fmla="*/ 1263082 w 2117112"/>
                <a:gd name="connsiteY21" fmla="*/ 300828 h 1200550"/>
                <a:gd name="connsiteX22" fmla="*/ 994991 w 2117112"/>
                <a:gd name="connsiteY22" fmla="*/ 347748 h 1200550"/>
                <a:gd name="connsiteX23" fmla="*/ 1055789 w 2117112"/>
                <a:gd name="connsiteY23" fmla="*/ 554736 h 1200550"/>
                <a:gd name="connsiteX24" fmla="*/ 1218857 w 2117112"/>
                <a:gd name="connsiteY24" fmla="*/ 521618 h 1200550"/>
                <a:gd name="connsiteX25" fmla="*/ 1368104 w 2117112"/>
                <a:gd name="connsiteY25" fmla="*/ 651339 h 1200550"/>
                <a:gd name="connsiteX26" fmla="*/ 1368104 w 2117112"/>
                <a:gd name="connsiteY26" fmla="*/ 665131 h 1200550"/>
                <a:gd name="connsiteX27" fmla="*/ 865089 w 2117112"/>
                <a:gd name="connsiteY27" fmla="*/ 965959 h 1200550"/>
                <a:gd name="connsiteX28" fmla="*/ 1124883 w 2117112"/>
                <a:gd name="connsiteY28" fmla="*/ 1200550 h 1200550"/>
                <a:gd name="connsiteX29" fmla="*/ 1370866 w 2117112"/>
                <a:gd name="connsiteY29" fmla="*/ 1070839 h 1200550"/>
                <a:gd name="connsiteX30" fmla="*/ 1376400 w 2117112"/>
                <a:gd name="connsiteY30" fmla="*/ 1070839 h 1200550"/>
                <a:gd name="connsiteX31" fmla="*/ 1691478 w 2117112"/>
                <a:gd name="connsiteY31" fmla="*/ 1189511 h 1200550"/>
                <a:gd name="connsiteX32" fmla="*/ 1719110 w 2117112"/>
                <a:gd name="connsiteY32" fmla="*/ 988038 h 1200550"/>
                <a:gd name="connsiteX33" fmla="*/ 1647254 w 2117112"/>
                <a:gd name="connsiteY33" fmla="*/ 921801 h 1200550"/>
                <a:gd name="connsiteX34" fmla="*/ 1368104 w 2117112"/>
                <a:gd name="connsiteY34" fmla="*/ 960444 h 1200550"/>
                <a:gd name="connsiteX35" fmla="*/ 1235440 w 2117112"/>
                <a:gd name="connsiteY35" fmla="*/ 1018404 h 1200550"/>
                <a:gd name="connsiteX36" fmla="*/ 1130417 w 2117112"/>
                <a:gd name="connsiteY36" fmla="*/ 927325 h 1200550"/>
                <a:gd name="connsiteX37" fmla="*/ 1368104 w 2117112"/>
                <a:gd name="connsiteY37" fmla="*/ 800367 h 1200550"/>
                <a:gd name="connsiteX38" fmla="*/ 1368104 w 2117112"/>
                <a:gd name="connsiteY38" fmla="*/ 960444 h 120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17112" h="1200550">
                  <a:moveTo>
                    <a:pt x="422872" y="33118"/>
                  </a:moveTo>
                  <a:lnTo>
                    <a:pt x="0" y="33118"/>
                  </a:lnTo>
                  <a:lnTo>
                    <a:pt x="0" y="1175718"/>
                  </a:lnTo>
                  <a:lnTo>
                    <a:pt x="290207" y="1175718"/>
                  </a:lnTo>
                  <a:lnTo>
                    <a:pt x="290207" y="844534"/>
                  </a:lnTo>
                  <a:lnTo>
                    <a:pt x="400764" y="841772"/>
                  </a:lnTo>
                  <a:cubicBezTo>
                    <a:pt x="726891" y="841772"/>
                    <a:pt x="909304" y="695496"/>
                    <a:pt x="909304" y="427787"/>
                  </a:cubicBezTo>
                  <a:cubicBezTo>
                    <a:pt x="912076" y="195948"/>
                    <a:pt x="743474" y="33118"/>
                    <a:pt x="422872" y="33118"/>
                  </a:cubicBezTo>
                  <a:close/>
                  <a:moveTo>
                    <a:pt x="400764" y="618220"/>
                  </a:moveTo>
                  <a:lnTo>
                    <a:pt x="284683" y="620982"/>
                  </a:lnTo>
                  <a:lnTo>
                    <a:pt x="284683" y="264938"/>
                  </a:lnTo>
                  <a:lnTo>
                    <a:pt x="400764" y="264938"/>
                  </a:lnTo>
                  <a:cubicBezTo>
                    <a:pt x="547249" y="264938"/>
                    <a:pt x="621868" y="322898"/>
                    <a:pt x="621868" y="438817"/>
                  </a:cubicBezTo>
                  <a:cubicBezTo>
                    <a:pt x="621868" y="554736"/>
                    <a:pt x="552774" y="615448"/>
                    <a:pt x="400764" y="618211"/>
                  </a:cubicBezTo>
                  <a:close/>
                  <a:moveTo>
                    <a:pt x="1835201" y="33118"/>
                  </a:moveTo>
                  <a:lnTo>
                    <a:pt x="1835201" y="1175718"/>
                  </a:lnTo>
                  <a:lnTo>
                    <a:pt x="2117112" y="1175718"/>
                  </a:lnTo>
                  <a:lnTo>
                    <a:pt x="2117112" y="0"/>
                  </a:lnTo>
                  <a:lnTo>
                    <a:pt x="1835201" y="33118"/>
                  </a:lnTo>
                  <a:close/>
                  <a:moveTo>
                    <a:pt x="1647254" y="921801"/>
                  </a:moveTo>
                  <a:lnTo>
                    <a:pt x="1650016" y="670655"/>
                  </a:lnTo>
                  <a:cubicBezTo>
                    <a:pt x="1652778" y="433302"/>
                    <a:pt x="1556052" y="300828"/>
                    <a:pt x="1263082" y="300828"/>
                  </a:cubicBezTo>
                  <a:cubicBezTo>
                    <a:pt x="1163583" y="300828"/>
                    <a:pt x="1072372" y="320145"/>
                    <a:pt x="994991" y="347748"/>
                  </a:cubicBezTo>
                  <a:lnTo>
                    <a:pt x="1055789" y="554736"/>
                  </a:lnTo>
                  <a:cubicBezTo>
                    <a:pt x="1113834" y="535419"/>
                    <a:pt x="1169108" y="521618"/>
                    <a:pt x="1218857" y="521618"/>
                  </a:cubicBezTo>
                  <a:cubicBezTo>
                    <a:pt x="1323889" y="521618"/>
                    <a:pt x="1368104" y="563013"/>
                    <a:pt x="1368104" y="651339"/>
                  </a:cubicBezTo>
                  <a:lnTo>
                    <a:pt x="1368104" y="665131"/>
                  </a:lnTo>
                  <a:cubicBezTo>
                    <a:pt x="986694" y="676180"/>
                    <a:pt x="865089" y="805891"/>
                    <a:pt x="865089" y="965959"/>
                  </a:cubicBezTo>
                  <a:cubicBezTo>
                    <a:pt x="865089" y="1098442"/>
                    <a:pt x="978408" y="1200550"/>
                    <a:pt x="1124883" y="1200550"/>
                  </a:cubicBezTo>
                  <a:cubicBezTo>
                    <a:pt x="1240974" y="1200550"/>
                    <a:pt x="1310068" y="1142600"/>
                    <a:pt x="1370866" y="1070839"/>
                  </a:cubicBezTo>
                  <a:lnTo>
                    <a:pt x="1376400" y="1070839"/>
                  </a:lnTo>
                  <a:cubicBezTo>
                    <a:pt x="1415091" y="1164679"/>
                    <a:pt x="1506302" y="1214352"/>
                    <a:pt x="1691478" y="1189511"/>
                  </a:cubicBezTo>
                  <a:lnTo>
                    <a:pt x="1719110" y="988038"/>
                  </a:lnTo>
                  <a:cubicBezTo>
                    <a:pt x="1658312" y="985276"/>
                    <a:pt x="1647254" y="979751"/>
                    <a:pt x="1647254" y="921801"/>
                  </a:cubicBezTo>
                  <a:close/>
                  <a:moveTo>
                    <a:pt x="1368104" y="960444"/>
                  </a:moveTo>
                  <a:cubicBezTo>
                    <a:pt x="1337700" y="993562"/>
                    <a:pt x="1293485" y="1018404"/>
                    <a:pt x="1235440" y="1018404"/>
                  </a:cubicBezTo>
                  <a:cubicBezTo>
                    <a:pt x="1171870" y="1018404"/>
                    <a:pt x="1130417" y="982523"/>
                    <a:pt x="1130417" y="927325"/>
                  </a:cubicBezTo>
                  <a:cubicBezTo>
                    <a:pt x="1130417" y="852811"/>
                    <a:pt x="1193987" y="819693"/>
                    <a:pt x="1368104" y="800367"/>
                  </a:cubicBezTo>
                  <a:lnTo>
                    <a:pt x="1368104" y="960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r-TR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C871A65-E2C5-1FE9-EB2D-93B339F9BE7A}"/>
              </a:ext>
            </a:extLst>
          </p:cNvPr>
          <p:cNvGrpSpPr/>
          <p:nvPr/>
        </p:nvGrpSpPr>
        <p:grpSpPr>
          <a:xfrm>
            <a:off x="7462637" y="6045566"/>
            <a:ext cx="4259050" cy="590907"/>
            <a:chOff x="1857375" y="5396596"/>
            <a:chExt cx="4259050" cy="59090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7C85FC-47CF-3BC9-C2B4-FF91CA7C3518}"/>
                </a:ext>
              </a:extLst>
            </p:cNvPr>
            <p:cNvSpPr/>
            <p:nvPr/>
          </p:nvSpPr>
          <p:spPr>
            <a:xfrm>
              <a:off x="2133600" y="5462140"/>
              <a:ext cx="3982825" cy="380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C1C0812-F70C-8B03-CB72-5304CE830905}"/>
                </a:ext>
              </a:extLst>
            </p:cNvPr>
            <p:cNvSpPr txBox="1"/>
            <p:nvPr/>
          </p:nvSpPr>
          <p:spPr>
            <a:xfrm>
              <a:off x="2438400" y="5452258"/>
              <a:ext cx="36026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0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 bölümde verilenler tamamen öneridir.</a:t>
              </a:r>
            </a:p>
            <a:p>
              <a:r>
                <a:rPr lang="tr-TR" sz="10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Alternatif site ve uygulamalar da tercih edilebilir.</a:t>
              </a: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EB9835C5-25B3-685A-3744-C2DCA4069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57375" y="5396596"/>
              <a:ext cx="581025" cy="58102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74FB8BB-90A9-02C9-B23E-EDF991E79CBD}"/>
                </a:ext>
              </a:extLst>
            </p:cNvPr>
            <p:cNvSpPr txBox="1"/>
            <p:nvPr/>
          </p:nvSpPr>
          <p:spPr>
            <a:xfrm>
              <a:off x="2355057" y="5787448"/>
              <a:ext cx="222250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7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 kısım bilgi amaçlıdır. Silebilirsiniz.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5F400BB2-795D-E083-F03E-F4EA9D36FF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658" y="5283926"/>
            <a:ext cx="1732285" cy="116400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461A1B0-BB66-E018-5C61-DB05170DDC5C}"/>
              </a:ext>
            </a:extLst>
          </p:cNvPr>
          <p:cNvGrpSpPr/>
          <p:nvPr/>
        </p:nvGrpSpPr>
        <p:grpSpPr>
          <a:xfrm>
            <a:off x="9117701" y="940747"/>
            <a:ext cx="2528571" cy="2444402"/>
            <a:chOff x="9117701" y="940747"/>
            <a:chExt cx="2528571" cy="24444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7AEDA59-4E8A-F4FC-0272-6DF694AEE377}"/>
                </a:ext>
              </a:extLst>
            </p:cNvPr>
            <p:cNvGrpSpPr/>
            <p:nvPr/>
          </p:nvGrpSpPr>
          <p:grpSpPr>
            <a:xfrm>
              <a:off x="9117701" y="940747"/>
              <a:ext cx="2528571" cy="2444402"/>
              <a:chOff x="8239962" y="1052624"/>
              <a:chExt cx="2528571" cy="244440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C0E2FC7-CF42-4F2C-D116-EC6E2DECD958}"/>
                  </a:ext>
                </a:extLst>
              </p:cNvPr>
              <p:cNvSpPr/>
              <p:nvPr/>
            </p:nvSpPr>
            <p:spPr>
              <a:xfrm>
                <a:off x="8239962" y="1052624"/>
                <a:ext cx="2528571" cy="81925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sz="1400"/>
              </a:p>
            </p:txBody>
          </p:sp>
          <p:pic>
            <p:nvPicPr>
              <p:cNvPr id="5" name="Picture 4" descr="A logo for a company&#10;&#10;AI-generated content may be incorrect.">
                <a:extLst>
                  <a:ext uri="{FF2B5EF4-FFF2-40B4-BE49-F238E27FC236}">
                    <a16:creationId xmlns:a16="http://schemas.microsoft.com/office/drawing/2014/main" id="{DC044CE3-ADB9-973B-3D51-CE02DFAB7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8" t="27743" r="11338" b="26125"/>
              <a:stretch/>
            </p:blipFill>
            <p:spPr>
              <a:xfrm>
                <a:off x="8239962" y="1052624"/>
                <a:ext cx="2528571" cy="819258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1AB77E-20F4-E281-597E-5FEBD40A0DE6}"/>
                  </a:ext>
                </a:extLst>
              </p:cNvPr>
              <p:cNvSpPr/>
              <p:nvPr/>
            </p:nvSpPr>
            <p:spPr>
              <a:xfrm>
                <a:off x="8239962" y="1871881"/>
                <a:ext cx="2528571" cy="16251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 sz="14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3AF280-D7F0-124C-898B-7D7D7D4D01DE}"/>
                  </a:ext>
                </a:extLst>
              </p:cNvPr>
              <p:cNvSpPr txBox="1"/>
              <p:nvPr/>
            </p:nvSpPr>
            <p:spPr>
              <a:xfrm>
                <a:off x="8242733" y="2408804"/>
                <a:ext cx="252302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sz="1200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eMail ile gönderilemeyen büyük boyutlu dosyaların transferini LifeBoxTransfer ile gerçekleştirebilirsiniz.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EF246A-B7A2-AD5A-7C23-7B04629DD9E6}"/>
                </a:ext>
              </a:extLst>
            </p:cNvPr>
            <p:cNvSpPr txBox="1"/>
            <p:nvPr/>
          </p:nvSpPr>
          <p:spPr>
            <a:xfrm>
              <a:off x="9237734" y="1868268"/>
              <a:ext cx="22885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r-TR" sz="1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lifeboxtransfer.com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1235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4CF8-F1B8-1EE3-60C2-0F4862B41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CD06BC-7852-2D90-A8E2-C459A240760F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Önemli Notlar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4AAC3-A547-D89A-A16E-4F15B73A4AD1}"/>
              </a:ext>
            </a:extLst>
          </p:cNvPr>
          <p:cNvSpPr txBox="1"/>
          <p:nvPr/>
        </p:nvSpPr>
        <p:spPr>
          <a:xfrm>
            <a:off x="3263900" y="1029243"/>
            <a:ext cx="35233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Sunumda Kullanılacak Font Ailesi</a:t>
            </a:r>
          </a:p>
          <a:p>
            <a:endParaRPr lang="tr-TR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Sunumlarda kullanılması gereken font </a:t>
            </a:r>
            <a:r>
              <a:rPr lang="tr-TR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Calibri'dir</a:t>
            </a:r>
            <a:r>
              <a:rPr lang="tr-T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tr-T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Farklı bir font kullanılmaması gereklidir.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4852D-DC1B-A898-5C45-DF9E53DA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84296"/>
            <a:ext cx="2895600" cy="1628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3C15C-3EFB-DD1A-D688-8D922A585B04}"/>
              </a:ext>
            </a:extLst>
          </p:cNvPr>
          <p:cNvSpPr txBox="1"/>
          <p:nvPr/>
        </p:nvSpPr>
        <p:spPr>
          <a:xfrm>
            <a:off x="7575551" y="2438593"/>
            <a:ext cx="37699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Resim/Fotoğraf Efektleri</a:t>
            </a:r>
          </a:p>
          <a:p>
            <a:endParaRPr lang="tr-TR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Yukarıdaki örneklerde görüleceği gibi görsellere çerçeve, yansıma efekti gibi efektler kullanmayınız.</a:t>
            </a:r>
          </a:p>
        </p:txBody>
      </p:sp>
      <p:pic>
        <p:nvPicPr>
          <p:cNvPr id="7" name="Picture 6" descr="A sign on top of a building&#10;&#10;AI-generated content may be incorrect.">
            <a:extLst>
              <a:ext uri="{FF2B5EF4-FFF2-40B4-BE49-F238E27FC236}">
                <a16:creationId xmlns:a16="http://schemas.microsoft.com/office/drawing/2014/main" id="{E8C1A61F-1CAA-9DD8-FBDB-3B6A101A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1" y="970098"/>
            <a:ext cx="1611768" cy="1056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sign on top of a building&#10;&#10;AI-generated content may be incorrect.">
            <a:extLst>
              <a:ext uri="{FF2B5EF4-FFF2-40B4-BE49-F238E27FC236}">
                <a16:creationId xmlns:a16="http://schemas.microsoft.com/office/drawing/2014/main" id="{D0E68F4F-2C97-C0CE-6386-2D7FB5C9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1" y="970098"/>
            <a:ext cx="1611768" cy="10564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ECCD33-9A97-8E1E-C2EA-20E3B0734FA7}"/>
              </a:ext>
            </a:extLst>
          </p:cNvPr>
          <p:cNvSpPr txBox="1"/>
          <p:nvPr/>
        </p:nvSpPr>
        <p:spPr>
          <a:xfrm>
            <a:off x="2611308" y="3364692"/>
            <a:ext cx="45972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 Verisi Yerleştirme</a:t>
            </a:r>
          </a:p>
          <a:p>
            <a:endParaRPr lang="tr-TR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Excel'den tablo, grafik gibi verileri sunuma eklerken iki seçenek vardır: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Bağlı/Linked veya Gömülü/Embed.</a:t>
            </a:r>
          </a:p>
          <a:p>
            <a:endParaRPr lang="tr-TR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Gömülü/Embed </a:t>
            </a:r>
            <a:r>
              <a:rPr lang="tr-T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yöntemini tercih ederseniz, ilgili tablo veya grafiklerin tasarım ve içeriklerini daha sonra rahatlıkla sunum sayfasında güncelleyebiliriz.</a:t>
            </a:r>
          </a:p>
          <a:p>
            <a:endParaRPr lang="tr-TR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 işlemi tercih etmezseniz, kullandığınız exceli</a:t>
            </a:r>
          </a:p>
          <a:p>
            <a:r>
              <a:rPr lang="tr-T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lütfen sunumla birlikte paylaşınız.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E15338-CFED-12FE-41EB-8681788FD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3429000"/>
            <a:ext cx="2158171" cy="1152244"/>
          </a:xfrm>
          <a:prstGeom prst="roundRect">
            <a:avLst>
              <a:gd name="adj" fmla="val 11758"/>
            </a:avLst>
          </a:prstGeom>
        </p:spPr>
      </p:pic>
      <p:pic>
        <p:nvPicPr>
          <p:cNvPr id="6" name="Picture 5" descr="A group of icons with text&#10;&#10;AI-generated content may be incorrect.">
            <a:extLst>
              <a:ext uri="{FF2B5EF4-FFF2-40B4-BE49-F238E27FC236}">
                <a16:creationId xmlns:a16="http://schemas.microsoft.com/office/drawing/2014/main" id="{868DF879-F3A8-013E-64B7-E438D6D14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7" y="4728306"/>
            <a:ext cx="2099214" cy="66886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B727DC-F1B4-62C3-BB92-4CED78818E0F}"/>
              </a:ext>
            </a:extLst>
          </p:cNvPr>
          <p:cNvCxnSpPr>
            <a:cxnSpLocks/>
          </p:cNvCxnSpPr>
          <p:nvPr/>
        </p:nvCxnSpPr>
        <p:spPr>
          <a:xfrm flipH="1">
            <a:off x="536389" y="5397173"/>
            <a:ext cx="248471" cy="33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A681E6-CBDA-15FB-06B0-D2F90CEFF260}"/>
              </a:ext>
            </a:extLst>
          </p:cNvPr>
          <p:cNvCxnSpPr>
            <a:cxnSpLocks/>
          </p:cNvCxnSpPr>
          <p:nvPr/>
        </p:nvCxnSpPr>
        <p:spPr>
          <a:xfrm flipH="1">
            <a:off x="780229" y="5397173"/>
            <a:ext cx="248471" cy="33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05C30A-4AB9-C606-0A07-85361E7B362B}"/>
              </a:ext>
            </a:extLst>
          </p:cNvPr>
          <p:cNvCxnSpPr>
            <a:cxnSpLocks/>
          </p:cNvCxnSpPr>
          <p:nvPr/>
        </p:nvCxnSpPr>
        <p:spPr>
          <a:xfrm>
            <a:off x="1432560" y="5397173"/>
            <a:ext cx="0" cy="33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AD8218-38BC-7746-962E-FA6B03F5E049}"/>
              </a:ext>
            </a:extLst>
          </p:cNvPr>
          <p:cNvCxnSpPr>
            <a:cxnSpLocks/>
          </p:cNvCxnSpPr>
          <p:nvPr/>
        </p:nvCxnSpPr>
        <p:spPr>
          <a:xfrm>
            <a:off x="1714500" y="5397173"/>
            <a:ext cx="0" cy="33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1016E6A-DE8B-16C2-7666-D6148E036AAF}"/>
              </a:ext>
            </a:extLst>
          </p:cNvPr>
          <p:cNvSpPr txBox="1"/>
          <p:nvPr/>
        </p:nvSpPr>
        <p:spPr>
          <a:xfrm>
            <a:off x="102049" y="5789041"/>
            <a:ext cx="86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Gömülü</a:t>
            </a:r>
          </a:p>
          <a:p>
            <a:pPr algn="ctr"/>
            <a:r>
              <a:rPr lang="tr-TR" sz="1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(Embed) </a:t>
            </a:r>
            <a:endParaRPr lang="tr-TR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AC278-ECF5-751B-79AE-D93DD8D33F42}"/>
              </a:ext>
            </a:extLst>
          </p:cNvPr>
          <p:cNvSpPr txBox="1"/>
          <p:nvPr/>
        </p:nvSpPr>
        <p:spPr>
          <a:xfrm>
            <a:off x="1144467" y="5789041"/>
            <a:ext cx="868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Bağlı</a:t>
            </a:r>
          </a:p>
          <a:p>
            <a:pPr algn="ctr"/>
            <a:r>
              <a:rPr lang="tr-TR" sz="1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(Linked) </a:t>
            </a:r>
            <a:endParaRPr lang="tr-TR" sz="12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816C6D2-F767-21FD-DFA9-B3D26BE7651C}"/>
              </a:ext>
            </a:extLst>
          </p:cNvPr>
          <p:cNvSpPr/>
          <p:nvPr/>
        </p:nvSpPr>
        <p:spPr>
          <a:xfrm>
            <a:off x="102049" y="2298469"/>
            <a:ext cx="2806251" cy="373404"/>
          </a:xfrm>
          <a:prstGeom prst="roundRect">
            <a:avLst>
              <a:gd name="adj" fmla="val 50000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3945C4-41A0-E936-8DE4-6A90ABCA243D}"/>
              </a:ext>
            </a:extLst>
          </p:cNvPr>
          <p:cNvSpPr txBox="1"/>
          <p:nvPr/>
        </p:nvSpPr>
        <p:spPr>
          <a:xfrm>
            <a:off x="7575551" y="4940493"/>
            <a:ext cx="42780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CANVA, GAMMA vb Uygulama Kullanacaksanız</a:t>
            </a:r>
          </a:p>
          <a:p>
            <a:endParaRPr lang="tr-TR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Sunumlarınızda CANVA, GAMMA vb uygulamalar kullanacaksanız eğer, PPTX olarak çıktı aldıktan sonra verilerinizi bu dosyada belirtilen kurallara göre yerleştirmeniz gereklidir.</a:t>
            </a:r>
          </a:p>
        </p:txBody>
      </p:sp>
      <p:pic>
        <p:nvPicPr>
          <p:cNvPr id="27" name="Picture 26" descr="A blue and black logo&#10;&#10;AI-generated content may be incorrect.">
            <a:extLst>
              <a:ext uri="{FF2B5EF4-FFF2-40B4-BE49-F238E27FC236}">
                <a16:creationId xmlns:a16="http://schemas.microsoft.com/office/drawing/2014/main" id="{5ACC9233-AC9C-571F-7448-7831B90BD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684" y="4358150"/>
            <a:ext cx="1391279" cy="44618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C55917A-D0FA-919B-D2C3-A788DD6B3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6080" y="4442719"/>
            <a:ext cx="1602259" cy="2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5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1E6EB-011C-727E-E693-DF1D151B2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437393-9560-9E0C-5CD9-359F009C9897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 Ekibi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867C7-FAFF-7578-C3A6-C6106400D988}"/>
              </a:ext>
            </a:extLst>
          </p:cNvPr>
          <p:cNvGrpSpPr/>
          <p:nvPr/>
        </p:nvGrpSpPr>
        <p:grpSpPr>
          <a:xfrm>
            <a:off x="180975" y="6045566"/>
            <a:ext cx="3629024" cy="590907"/>
            <a:chOff x="1857375" y="5396596"/>
            <a:chExt cx="3629024" cy="5909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3EA807-AFC8-B4DA-BDB1-D802F17D9C69}"/>
                </a:ext>
              </a:extLst>
            </p:cNvPr>
            <p:cNvSpPr/>
            <p:nvPr/>
          </p:nvSpPr>
          <p:spPr>
            <a:xfrm>
              <a:off x="2133600" y="5462140"/>
              <a:ext cx="3352799" cy="380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2C2AA1-7915-5DE4-1921-E57B5CEA18FE}"/>
                </a:ext>
              </a:extLst>
            </p:cNvPr>
            <p:cNvSpPr txBox="1"/>
            <p:nvPr/>
          </p:nvSpPr>
          <p:spPr>
            <a:xfrm>
              <a:off x="2438400" y="5452258"/>
              <a:ext cx="27177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Proje ekibinin profil fotoğraflarını ve altlarına isimleri ve Okul Bilginizi yerleştirebilirsiniz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E88F9EB-4FC5-DC98-7121-0F060B605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7375" y="5396596"/>
              <a:ext cx="581025" cy="5810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57A1BC-F8A5-8751-FFBA-D41F1B025639}"/>
                </a:ext>
              </a:extLst>
            </p:cNvPr>
            <p:cNvSpPr txBox="1"/>
            <p:nvPr/>
          </p:nvSpPr>
          <p:spPr>
            <a:xfrm>
              <a:off x="2355057" y="5787448"/>
              <a:ext cx="222250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7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 kısım bilgi amaçlıdır. Silebilirsiniz.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43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1AC94-ED16-2F15-6B4D-3057FD8A0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5FE554-E331-AA2B-C667-15AB0928C5EB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 Amacı ve Hedef Kitle</a:t>
            </a:r>
            <a:endParaRPr lang="tr-TR" sz="24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58203C-1EDD-AF2C-CEC5-7EBE29DA46DF}"/>
              </a:ext>
            </a:extLst>
          </p:cNvPr>
          <p:cNvGrpSpPr/>
          <p:nvPr/>
        </p:nvGrpSpPr>
        <p:grpSpPr>
          <a:xfrm>
            <a:off x="180975" y="6045566"/>
            <a:ext cx="3629024" cy="590907"/>
            <a:chOff x="1857375" y="5396596"/>
            <a:chExt cx="3629024" cy="59090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06BF874-5BD1-8B7C-B276-7FDC6315D538}"/>
                </a:ext>
              </a:extLst>
            </p:cNvPr>
            <p:cNvSpPr/>
            <p:nvPr/>
          </p:nvSpPr>
          <p:spPr>
            <a:xfrm>
              <a:off x="2133600" y="5462140"/>
              <a:ext cx="3352799" cy="380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713698-AB22-8F50-12DF-ADA1B0B20953}"/>
                </a:ext>
              </a:extLst>
            </p:cNvPr>
            <p:cNvSpPr txBox="1"/>
            <p:nvPr/>
          </p:nvSpPr>
          <p:spPr>
            <a:xfrm>
              <a:off x="2438400" y="5452258"/>
              <a:ext cx="27177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0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Projenin Çözmeyi Hedeflediği Sorun</a:t>
              </a:r>
            </a:p>
            <a:p>
              <a:r>
                <a:rPr lang="tr-TR" sz="10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Hedef Kitle ve Sağlanan Katkılar Nelerdir?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AB59BFE-5A0D-A87C-D180-E4BE94059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75" y="5396596"/>
              <a:ext cx="581025" cy="5810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BBE787-8D31-6280-7FBB-BA4D33026457}"/>
                </a:ext>
              </a:extLst>
            </p:cNvPr>
            <p:cNvSpPr txBox="1"/>
            <p:nvPr/>
          </p:nvSpPr>
          <p:spPr>
            <a:xfrm>
              <a:off x="2355057" y="5787448"/>
              <a:ext cx="222250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7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 kısım bilgi amaçlıdır. Silebilirsiniz.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1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43E4-C414-74B6-9A23-669280506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37A223-3410-7F62-F19A-28D7F8E717F5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Yenilikçilik ve Uygulanabilirlik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D257F6-087F-96AA-7DB2-88136E7EC6CC}"/>
              </a:ext>
            </a:extLst>
          </p:cNvPr>
          <p:cNvGrpSpPr/>
          <p:nvPr/>
        </p:nvGrpSpPr>
        <p:grpSpPr>
          <a:xfrm>
            <a:off x="180975" y="6045566"/>
            <a:ext cx="3629024" cy="590907"/>
            <a:chOff x="1857375" y="5396596"/>
            <a:chExt cx="3629024" cy="5909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CFA528-BBEE-914E-D4FF-8E951773E415}"/>
                </a:ext>
              </a:extLst>
            </p:cNvPr>
            <p:cNvSpPr/>
            <p:nvPr/>
          </p:nvSpPr>
          <p:spPr>
            <a:xfrm>
              <a:off x="2133600" y="5462140"/>
              <a:ext cx="3352799" cy="380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4DD302-C21A-98C4-A5C7-93E4AE51378C}"/>
                </a:ext>
              </a:extLst>
            </p:cNvPr>
            <p:cNvSpPr txBox="1"/>
            <p:nvPr/>
          </p:nvSpPr>
          <p:spPr>
            <a:xfrm>
              <a:off x="2438400" y="5452258"/>
              <a:ext cx="30479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0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Yenilikçi ve Özgün Yönleri Teknik Uygulanabilirlik</a:t>
              </a:r>
            </a:p>
            <a:p>
              <a:r>
                <a:rPr lang="tr-TR" sz="10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ve Kullanılan Teknolojiler Risk Yönetimi, Esneklik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A599B30-29BE-E815-DB32-451D5F4EC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75" y="5396596"/>
              <a:ext cx="581025" cy="5810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831CE8-38F2-08DA-5958-9574E0F71F35}"/>
                </a:ext>
              </a:extLst>
            </p:cNvPr>
            <p:cNvSpPr txBox="1"/>
            <p:nvPr/>
          </p:nvSpPr>
          <p:spPr>
            <a:xfrm>
              <a:off x="2355057" y="5787448"/>
              <a:ext cx="222250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7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 kısım bilgi amaçlıdır. Silebilirsiniz.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04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1385-CED2-64A9-B151-65416EB0B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06062C-3CED-FD10-3DB6-530D2992A6B5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Ticari Potansiyel ve Sürdürülebilirlik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7CFA4A-6FE3-30BD-9E6E-93A8F30ECCC8}"/>
              </a:ext>
            </a:extLst>
          </p:cNvPr>
          <p:cNvGrpSpPr/>
          <p:nvPr/>
        </p:nvGrpSpPr>
        <p:grpSpPr>
          <a:xfrm>
            <a:off x="180975" y="6045566"/>
            <a:ext cx="3629024" cy="590907"/>
            <a:chOff x="1857375" y="5396596"/>
            <a:chExt cx="3629024" cy="5909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D115FA-0A06-52F3-B2CF-F85DE2CDFC93}"/>
                </a:ext>
              </a:extLst>
            </p:cNvPr>
            <p:cNvSpPr/>
            <p:nvPr/>
          </p:nvSpPr>
          <p:spPr>
            <a:xfrm>
              <a:off x="2133600" y="5462140"/>
              <a:ext cx="3352799" cy="380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42E014-5432-997A-7F9D-FD607258AED7}"/>
                </a:ext>
              </a:extLst>
            </p:cNvPr>
            <p:cNvSpPr txBox="1"/>
            <p:nvPr/>
          </p:nvSpPr>
          <p:spPr>
            <a:xfrm>
              <a:off x="2438400" y="5452258"/>
              <a:ext cx="30479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0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Pazar Analizi ve Ticari Potansiyel</a:t>
              </a:r>
            </a:p>
            <a:p>
              <a:r>
                <a:rPr lang="tr-TR" sz="10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Sürdürülebilirlik ve Geleceğe Uyum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C10D9F5-716F-5887-FDBA-F27AE2E7A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75" y="5396596"/>
              <a:ext cx="581025" cy="5810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E2CA6A-38D5-AF61-5656-6DA48ECCBEF2}"/>
                </a:ext>
              </a:extLst>
            </p:cNvPr>
            <p:cNvSpPr txBox="1"/>
            <p:nvPr/>
          </p:nvSpPr>
          <p:spPr>
            <a:xfrm>
              <a:off x="2355057" y="5787448"/>
              <a:ext cx="222250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7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 kısım bilgi amaçlıdır. Silebilirsiniz.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286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9FC65-7BBD-4958-5B8C-BF23F732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1C0A09-814C-3794-8D68-A2CF338EE624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 Çıktıları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1DF4C-B22A-0D9D-FCF0-BBF2D1BFD326}"/>
              </a:ext>
            </a:extLst>
          </p:cNvPr>
          <p:cNvGrpSpPr/>
          <p:nvPr/>
        </p:nvGrpSpPr>
        <p:grpSpPr>
          <a:xfrm>
            <a:off x="180975" y="6045566"/>
            <a:ext cx="3629024" cy="590907"/>
            <a:chOff x="1857375" y="5396596"/>
            <a:chExt cx="3629024" cy="5909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55E57A-5D82-4F40-BCF0-2288F76A93E4}"/>
                </a:ext>
              </a:extLst>
            </p:cNvPr>
            <p:cNvSpPr/>
            <p:nvPr/>
          </p:nvSpPr>
          <p:spPr>
            <a:xfrm>
              <a:off x="2133600" y="5462140"/>
              <a:ext cx="3352799" cy="380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6B65D-CB47-1E1E-DCDB-D993D9637FA7}"/>
                </a:ext>
              </a:extLst>
            </p:cNvPr>
            <p:cNvSpPr txBox="1"/>
            <p:nvPr/>
          </p:nvSpPr>
          <p:spPr>
            <a:xfrm>
              <a:off x="2438400" y="5452258"/>
              <a:ext cx="30479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Yapılan Testler, Pilot Çalışmalar</a:t>
              </a:r>
            </a:p>
            <a:p>
              <a:r>
                <a:rPr lang="tr-TR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ve Elde Edilen Sonuçlar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EB0DDDC-DF55-99A5-65B0-B6FA0626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7375" y="5396596"/>
              <a:ext cx="581025" cy="5810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87FD67-CEE7-681A-995D-ECA74C424A55}"/>
                </a:ext>
              </a:extLst>
            </p:cNvPr>
            <p:cNvSpPr txBox="1"/>
            <p:nvPr/>
          </p:nvSpPr>
          <p:spPr>
            <a:xfrm>
              <a:off x="2355057" y="5787448"/>
              <a:ext cx="222250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7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 kısım bilgi amaçlıdır. Silebilirsiniz.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0D1BD5-C718-4C1A-6EEC-49F50195AB5B}"/>
              </a:ext>
            </a:extLst>
          </p:cNvPr>
          <p:cNvGrpSpPr/>
          <p:nvPr/>
        </p:nvGrpSpPr>
        <p:grpSpPr>
          <a:xfrm>
            <a:off x="3885709" y="6045566"/>
            <a:ext cx="3629024" cy="590907"/>
            <a:chOff x="1857375" y="5396596"/>
            <a:chExt cx="3629024" cy="5909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E7C0BC-1AB7-DF2A-AB46-7CE46672C58E}"/>
                </a:ext>
              </a:extLst>
            </p:cNvPr>
            <p:cNvSpPr/>
            <p:nvPr/>
          </p:nvSpPr>
          <p:spPr>
            <a:xfrm>
              <a:off x="2133600" y="5462140"/>
              <a:ext cx="3352799" cy="380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C0299F-DE4E-963D-D242-E8ABA726A109}"/>
                </a:ext>
              </a:extLst>
            </p:cNvPr>
            <p:cNvSpPr txBox="1"/>
            <p:nvPr/>
          </p:nvSpPr>
          <p:spPr>
            <a:xfrm>
              <a:off x="2438400" y="5452258"/>
              <a:ext cx="30479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Gerekli ise proje çıktıları için video ekran kayıt uygulaması ile kayıt alınıp buraya yerleştirilebilir.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576F9A0-F4A4-B01F-3346-81E58FC0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7375" y="5396596"/>
              <a:ext cx="581025" cy="58102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3E1A98-4463-93BB-063A-FB42FD648792}"/>
                </a:ext>
              </a:extLst>
            </p:cNvPr>
            <p:cNvSpPr txBox="1"/>
            <p:nvPr/>
          </p:nvSpPr>
          <p:spPr>
            <a:xfrm>
              <a:off x="2355057" y="5787448"/>
              <a:ext cx="222250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7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 kısım bilgi amaçlıdır. Silebilirsiniz.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89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A2FC-E99D-5F70-B18E-3B10C0B3F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4401458-177F-42B5-2703-01636E5D7A62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 Haritası ve Gelecek Planları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2E5F5-CE3F-20CA-5C65-F0D5512550BD}"/>
              </a:ext>
            </a:extLst>
          </p:cNvPr>
          <p:cNvGrpSpPr/>
          <p:nvPr/>
        </p:nvGrpSpPr>
        <p:grpSpPr>
          <a:xfrm>
            <a:off x="180975" y="6045566"/>
            <a:ext cx="3629024" cy="590907"/>
            <a:chOff x="1857375" y="5396596"/>
            <a:chExt cx="3629024" cy="5909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AD5FF8-7FBB-F4F9-4756-A803E949F753}"/>
                </a:ext>
              </a:extLst>
            </p:cNvPr>
            <p:cNvSpPr/>
            <p:nvPr/>
          </p:nvSpPr>
          <p:spPr>
            <a:xfrm>
              <a:off x="2133600" y="5462140"/>
              <a:ext cx="3352799" cy="380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73617A-A202-07FD-E4D6-80FA19C67B60}"/>
                </a:ext>
              </a:extLst>
            </p:cNvPr>
            <p:cNvSpPr txBox="1"/>
            <p:nvPr/>
          </p:nvSpPr>
          <p:spPr>
            <a:xfrm>
              <a:off x="2438400" y="5452258"/>
              <a:ext cx="30479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Projenin gelişim haritası, gelecek planlarının yol haritası ve maddeler haliyle sade şekilde gösterimi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E014F09-C7FD-002B-AD8F-3B7C4B82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7375" y="5396596"/>
              <a:ext cx="581025" cy="5810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88E0BB-C7ED-2D66-FE78-E9011F33D281}"/>
                </a:ext>
              </a:extLst>
            </p:cNvPr>
            <p:cNvSpPr txBox="1"/>
            <p:nvPr/>
          </p:nvSpPr>
          <p:spPr>
            <a:xfrm>
              <a:off x="2355057" y="5787448"/>
              <a:ext cx="222250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7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 kısım bilgi amaçlıdır. Silebilirsiniz.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23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28DDB-22AF-A999-4FD1-2C86F0BF2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7A0C8B6-AC6D-EDBE-965B-BFCFA3E5BD47}"/>
              </a:ext>
            </a:extLst>
          </p:cNvPr>
          <p:cNvSpPr txBox="1"/>
          <p:nvPr/>
        </p:nvSpPr>
        <p:spPr>
          <a:xfrm>
            <a:off x="536389" y="80854"/>
            <a:ext cx="8969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İlave Sayfalar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4662D4-232A-7C87-771E-03B0BE6027CB}"/>
              </a:ext>
            </a:extLst>
          </p:cNvPr>
          <p:cNvGrpSpPr/>
          <p:nvPr/>
        </p:nvGrpSpPr>
        <p:grpSpPr>
          <a:xfrm>
            <a:off x="180975" y="6045566"/>
            <a:ext cx="4259050" cy="590907"/>
            <a:chOff x="1857375" y="5396596"/>
            <a:chExt cx="4259050" cy="5909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3B01E7-5C8F-AC34-F075-7157BA015460}"/>
                </a:ext>
              </a:extLst>
            </p:cNvPr>
            <p:cNvSpPr/>
            <p:nvPr/>
          </p:nvSpPr>
          <p:spPr>
            <a:xfrm>
              <a:off x="2133600" y="5462140"/>
              <a:ext cx="3982825" cy="380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038CCA-DA31-8932-BD16-3047ED2B3276}"/>
                </a:ext>
              </a:extLst>
            </p:cNvPr>
            <p:cNvSpPr txBox="1"/>
            <p:nvPr/>
          </p:nvSpPr>
          <p:spPr>
            <a:xfrm>
              <a:off x="2438400" y="5452258"/>
              <a:ext cx="36026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10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Sunum şablonundaki başlıklarında belirtilmeyen, olması gerektiğini düşündüğünüz sayfaları ilave edebilirsiniz.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E963E8C-BCDA-F01E-C1D5-AF6103308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7375" y="5396596"/>
              <a:ext cx="581025" cy="5810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2FF8BA-70B1-9D06-C62D-4684F6A4CACC}"/>
                </a:ext>
              </a:extLst>
            </p:cNvPr>
            <p:cNvSpPr txBox="1"/>
            <p:nvPr/>
          </p:nvSpPr>
          <p:spPr>
            <a:xfrm>
              <a:off x="2355057" y="5787448"/>
              <a:ext cx="222250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7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 kısım bilgi amaçlıdır. Silebilirsiniz.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01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348E8-B163-E73A-F066-515F471CD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287DBA-16D6-6B41-5FA2-C897817CF768}"/>
              </a:ext>
            </a:extLst>
          </p:cNvPr>
          <p:cNvSpPr txBox="1"/>
          <p:nvPr/>
        </p:nvSpPr>
        <p:spPr>
          <a:xfrm>
            <a:off x="1" y="2921169"/>
            <a:ext cx="12191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60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Teşekkürler</a:t>
            </a:r>
          </a:p>
        </p:txBody>
      </p:sp>
    </p:spTree>
    <p:extLst>
      <p:ext uri="{BB962C8B-B14F-4D97-AF65-F5344CB8AC3E}">
        <p14:creationId xmlns:p14="http://schemas.microsoft.com/office/powerpoint/2010/main" val="98570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ead6f0b6-073d-4012-b02e-5f4d7ee10835</TitusGUID>
  <TitusMetadata xmlns="">eyJucyI6IlR1cmtjZWxsIiwicHJvcHMiOlt7Im4iOiJUVVJLQ0VMTENMQVNTSUZJQ0FUSU9OIiwidmFscyI6W3sidmFsdWUiOiJUVVJLQ0VMTCBHRU5FTCJ9XX0seyJuIjoiS1ZLSyIsInZhbHMiOlt7InZhbHVlIjoia3YxY2VyMXIwIn1dfV19</TitusMetadata>
</titus>
</file>

<file path=customXml/itemProps1.xml><?xml version="1.0" encoding="utf-8"?>
<ds:datastoreItem xmlns:ds="http://schemas.openxmlformats.org/officeDocument/2006/customXml" ds:itemID="{835C158A-246C-429A-9771-613043FE700B}">
  <ds:schemaRefs>
    <ds:schemaRef ds:uri="http://schemas.titus.com/TitusPropertie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786</Words>
  <Application>Microsoft Office PowerPoint</Application>
  <PresentationFormat>Geniş ekran</PresentationFormat>
  <Paragraphs>108</Paragraphs>
  <Slides>14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8" baseType="lpstr">
      <vt:lpstr>Aptos</vt:lpstr>
      <vt:lpstr>Arial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Berkan ARIN</dc:creator>
  <cp:keywords>TURKCELL GENEL</cp:keywords>
  <cp:lastModifiedBy>SUHEDA YILDIRIM</cp:lastModifiedBy>
  <cp:revision>52</cp:revision>
  <dcterms:created xsi:type="dcterms:W3CDTF">2025-05-13T05:02:04Z</dcterms:created>
  <dcterms:modified xsi:type="dcterms:W3CDTF">2025-05-13T13:50:06Z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ead6f0b6-073d-4012-b02e-5f4d7ee10835</vt:lpwstr>
  </property>
  <property fmtid="{D5CDD505-2E9C-101B-9397-08002B2CF9AE}" pid="3" name="TURKCELLCLASSIFICATION">
    <vt:lpwstr>TURKCELL GENEL</vt:lpwstr>
  </property>
  <property fmtid="{D5CDD505-2E9C-101B-9397-08002B2CF9AE}" pid="4" name="KVKK">
    <vt:lpwstr>kv1cer1r0</vt:lpwstr>
  </property>
</Properties>
</file>